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007A2-2EB8-4312-B166-DE7ECD14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4F659-9859-46FF-8FDE-8D16B2223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606FF-790D-4471-A7F4-7207CE15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84F25-DE14-4C7C-AA46-03BE5833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AE2CB-A15E-4E91-9846-5F527573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AF6FA-A4CB-446A-AEF9-EEB42E3B5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79638-AD63-45B9-B9B4-127BF659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C768E-2532-4B8A-AA36-D181166B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B77B9-5DE4-4AA3-95FD-06B59A1B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50E91-D447-4CA1-9E21-7A5C14A2A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F7200-751E-4F64-B1A7-2DA7FB9A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024234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邮政实习工作总结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致谢与展望未来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中国邮政集团公司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国有大型中央企业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邮政、物流、金融等多个领域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实习岗位：邮政营业员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岗位职责：负责窗口业务办理、邮件收寄、客户服务等工作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2023年3月1日至2023年6月30日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中国邮政某支局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通过实习，了解邮政行业的基本业务和运营模式，提升实际操作能力和职业素养。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在实习过程中，学习邮政业务知识，积累实践经验，培养沟通能力和团队协作精神，为未来的职业发展打下基础。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掌握了邮政业务的基本流程、操作规范以及相关法律法规。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邮政业务知识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树立了“客户至上”的服务理念，学会如何提供优质服务。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通过培训，熟练掌握了邮政业务的各项操作技能。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岗前培训与基础知识掌握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在实际工作中，遇到了如包裹丢失、地址错误等问题。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积极与客户沟通，协调资源，最终成功解决问题。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在处理问题时，应保持冷静、耐心，并及时向上级反馈。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实际工作体验与问题解决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学会了与团队成员分工合作，共同完成工作任务。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在与同事、客户的沟通中，提升了自己的表达能力和理解能力。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掌握了处理团队冲突的方法，学会了倾听和妥协。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在实习过程中，更加了解自己的优点和不足，有利于自我提升。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通过实习，更加明确自己的职责，增强了工作责任心。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实习经历使我更加认同邮政行业的价值观，坚定了职业信念。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208" b="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667" r="7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实习成果展示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客户服务能力增强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在实习过程中，我积极与客户沟通，了解客户需求，提供个性化服务，有效提升了客户服务满意度。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信息化技能提升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通过实习，我熟练掌握了邮政信息系统和自动化设备的使用，提高了信息化应用水平。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熟练掌握邮政业务流程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通过实习，我熟练掌握了邮政业务的各项流程，包括邮件收寄、分拣封发、运输投递等环节，提高了工作效率。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在实习期间，我负责的区域邮件妥投率达到了98%，得到了客户的高度评价。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邮件妥投率提高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针对客户投诉，我积极协调处理，及时跟进解决，有效化解了矛盾，提高了客户满意度。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投诉处理及时有效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通过不断改进服务方式，提高服务质量，我负责的区域客户满意度达到了95%以上。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https://d.book118.com/205310242344011033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2024-08-29T08:20:11.176</cp:lastPrinted>
  <dcterms:created xsi:type="dcterms:W3CDTF">2024-08-29T00:20:11Z</dcterms:created>
  <dcterms:modified xsi:type="dcterms:W3CDTF">2024-08-29T00:20:13Z</dcterms:modified>
</cp:coreProperties>
</file>