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7CDEA5-BB28-4FE3-86EF-465F42F68F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30180C-0B07-4408-BEB3-C41F815099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65B268-CE65-4973-9D01-6D1FD82E66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F35AB1-E6A6-45B2-89B8-A117189F4A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F7EA47-524E-4326-85DF-0A20FE6A44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024B66-7940-4C43-861C-F1480CDE54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FEC914-DC90-41B1-B662-A696CEF09F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367C32-D20C-45C3-837C-8A21656723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5158E4-2EA9-4E66-BBBB-63C5734931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9A2901-2C6D-41F7-86A5-E1B8652B02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E9DB72-93F2-40E0-8172-21EA95E053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5311213100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解二元一次方程组加减消元法课件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解二元一次方程组加减消元法的概述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加法消元法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减法消元法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比较与选择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练习与巩固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解二元一次方程组加减消元法的概述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加减消元法是解二元一次方程组的一种方法，通过对方程进行加法或减法运算，消去其中一个未知数，从而将二元一次方程组转化为一元一次方程进行求解。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加减消元法简单易懂，易于操作，是解二元一次方程组的基本方法之一。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当方程组中某个方程已经是一元一次方程，或者两个方程之间存在明显的线性关系时，也可以采用加减消元法求解。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当方程组中两个方程的某一未知数的系数相等或互为相反数时，适合采用加减消元法求解。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将求得的未知数值代入原方程组中的另一个方程，求解另一个未知数。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将方程组中的两个方程进行加法或减法运算，消去其中一个未知数。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列出方程组，并观察是否适合采用加减消元法。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将转化后的一元一次方程求解，得到一个未知数的值。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验证解的正确性，确保满足原方程组的条件。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解题步骤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加法消元法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加法消元法是通过将两个方程相加来消除其中一个变量的方法。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概念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基于二元一次方程组的可加性，通过加法操作将方程组转化为一元一次方程，从而求解未知数。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概念与原理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解题步骤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选择一个系数较小的未知数作为目标未知数，将其所在方程与另一个方程相加。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将两个方程相加，使目标未知数的系数变为零。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解出消元后的方程，得到目标未知数的值。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将目标未知数的值代入原方程中，求出另一个未知数的值。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步骤一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步骤二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步骤三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步骤四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解方程组$left{ begin{array}{l}x + y = 3 2x - y = 1end{array} right.$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解方程组$left{ begin{array}{l}3x + 2y = 5 2x - y = 4end{array} right.$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实例解析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实例2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实例1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减法消元法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https://d.book118.com/205311213100011044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2024-09-06T11:54:48.806</cp:lastPrinted>
  <dcterms:created xsi:type="dcterms:W3CDTF">2024-09-06T03:54:48Z</dcterms:created>
  <dcterms:modified xsi:type="dcterms:W3CDTF">2024-09-06T03:54:50Z</dcterms:modified>
</cp:coreProperties>
</file>