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CEADD-BD33-4AB0-B4B6-CCC83DECB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DA73C-799D-4C95-B4E5-A17E80E08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26863-9C41-45B1-B8A5-6C25E1180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A8C370-BA53-41A4-B326-CB06B3972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4C6418-D50E-42D6-80A2-FF6B5A505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3F2851-3E83-4811-91AE-E53A1440B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76BD79-BE48-45F4-B8D2-517EF83DC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F1046-8DBF-4F9C-87C5-9BBDA2170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A6B6B-806E-4831-863B-A4DCA58EE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73ADED-A30A-4456-BD18-AFD01B8A8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34664-FD3A-4557-BB50-6949E6984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31201132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竞聘房地产销售主管演讲稿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对销售主管职位的理解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我的房地产销售经验与业绩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我对未来工作的设想与计划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我拥有XX大学的XX专业学士学位，在学习期间，我专注于掌握本专业的知识和技能，同时也积极参与了一些与我们工作相关的项目。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在过去的X年中，我在XX房地产公司担任销售代表，积累了丰富的销售经验和对房地产市场的深入了解。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个人背景与经历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工作经验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对行业的热爱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自从我第一次接触房地产，我就被它的复杂性和挑战性所吸引。我对房地产市场的动态变化有着浓厚的兴趣，希望能够在这个领域中有所作为。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我希望通过在房地产销售领域的工作，不断提升自己的专业能力和市场洞察力，从而实现个人的职业发展目标。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从事房地产销售的初衷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我的优势与特长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我具备良好的沟通能力，能够有效地与客户建立联系，了解他们的需求，并为其提供专业的建议和解决方案。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销售技巧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我在销售方面有着丰富的经验，熟悉各种销售策略和技巧。我能够带领团队达成销售目标，同时也能够与各个部门进行有效的协作。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市场洞察力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我对房地产市场有着深入的了解和敏锐的洞察力，能够预测市场趋势，为客户提供及时的投资建议。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组织与管理能力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我有较强的组织和管理能力，能够合理地安排团队的工作任务，确保销售流程的高效运作。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对销售主管职位的理解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根据市场需求和公司目标，制定销售策略和计划，确保销售目标的实现。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制定销售策略和计划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负责销售团队的招聘、培训、指导和评估，提升团队整体销售能力。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销售团队管理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进行市场调研，了解行业动态和竞争对手情况，为销售策略提供依据。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建立和维护客户关系，提供优质服务，提升客户满意度。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销售主管的职责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领导能力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敏锐的市场洞察力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强大的谈判能力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销售主管所需具备的素质和能力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1" r="1667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能够与团队成员、客户和上级进行有效沟通，协调各方关系。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能够带领团队达成目标，激发团队成员的积极性和创造力。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能够及时捕捉市场变化，制定相应的销售策略。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能够与客户进行有效的谈判，促成交易。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41" r="14941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我拥有多年的房地产销售经验，熟悉市场和客户需求。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丰富的销售经验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我曾成功带领团队完成多个销售项目，具备丰富的团队管理经验。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优秀的团队管理能力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我具备良好的沟通能力和谈判技巧，能够与客户建立良好的关系。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出色的沟通技巧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我始终保持学习的态度，不断探索新的销售策略和方法，以适应市场的变化。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不断学习和创新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我如何胜任这个职位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我的房地产销售经验与业绩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https://d.book118.com/205312011321011121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2024-09-25T03:03:24.968</cp:lastPrinted>
  <dcterms:created xsi:type="dcterms:W3CDTF">2024-09-24T19:03:24Z</dcterms:created>
  <dcterms:modified xsi:type="dcterms:W3CDTF">2024-09-24T19:03:27Z</dcterms:modified>
</cp:coreProperties>
</file>