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D552BB-7C4E-4598-8DED-EC12E7DF41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C963A1-47CF-460A-821D-3CF63BEE25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9195EA-D582-4F2C-997D-21C4E3DD8E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19F31D-115C-485D-8417-7AADD24D0D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F764A8-E022-4CF8-852E-1EF7A7AC43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B40407-B9B1-4137-AEBD-782FEEF21C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4EC4D3-4383-40E9-AF90-CA9C0663BC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9D3C06-630A-4908-B48C-4D9FA752A9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DFDA10-4DF8-4464-A8BC-B6F35C2C10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19066D-D25D-4A95-97E7-7648B5CE26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F5A1F8-52EE-4421-872F-D864BB2778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5312222320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电气自动化专业职业生涯规划追求卓越打造行业标杆</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电气自动化专业概述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职业生涯规划的重要性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追求卓越：提升个人能力与素质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打造行业标杆：实现个人价值与成就</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电气自动化专业概述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585" r="14585"/>
          <a:stretch>
            <a:fillRect/>
          </a:stretch>
        </p:blipFill>
        <p:spPr>
          <a:xfrm>
            <a:off x="3909691" y="1250241"/>
            <a:ext cx="7848601"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电气自动化专业是一门研究电力系统、控制理论和自动化技术的学科，涉及电力电子、电机与电力传动、电力系统自动化等领域。</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电气自动化专业具有技术密集、应用广泛、发展迅速等特点，是现代工业发展的重要支撑。</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电气自动化专业的定义与特点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随着人工智能、大数据等技术的发展，电气自动化将更加智能化，实现更高效、精确的控制和管理。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绿色化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000" r="10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网络化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环保意识的提高，使得电气自动化在新能源、节能减排等领域的应用越来越广泛。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物联网、云计算等技术的发展，使得电气自动化系统更加网络化，实现远程监控、数据共享等功能。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电气自动化专业的发展趋势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工业自动化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电气自动化在工业生产中发挥着重要作用，如生产线控制、过程控制等。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交通电气化</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电气自动化在轨道交通、智能交通等领域也有着广泛应用，如地铁、轻轨等。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电力系统</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电气自动化在电力系统的发电、输电、配电等环节有着广泛应用，如智能电网、变电站自动化等。</a:t>
            </a:r>
          </a:p>
        </p:txBody>
      </p:sp>
      <p:pic>
        <p:nvPicPr>
          <p:cNvPr id="10" name="Picture 10"/>
          <p:cNvPicPr>
            <a:picLocks noChangeAspect="1"/>
          </p:cNvPicPr>
          <p:nvPr/>
        </p:nvPicPr>
        <p:blipFill>
          <a:blip r:embed="rId2"/>
          <a:srcRect l="15792" r="157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电气自动化专业的应用领域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职业生涯规划的重要性</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职业生涯规划的概念与意义</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职业生涯规划是指个人在职业发展中设定的目标以及为实现这些目标所做的计划。</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职业生涯规划有助于个人明确职业发展方向，提高职业发展的目的性和计划性。</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职业生涯规划能够帮助个人认清自己的优势和不足，从而有针对性地提升自己的能力和素质。</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通过职业生涯规划，个人可以明确自己的职业发展方向，并针对性地提升自己的能力和素质，从而在职业竞争中获得优势。</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有助于提高个人职业竞争力</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通过制定具体的计划和目标，职业生涯规划可以帮助个人逐步实现自己的职业理想。</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有助于实现个人职业目标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通过职业生涯规划，个人可以更深入地了解自己的优势和不足，从而更好地调整自己的职业发展路径。</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有助于增强个人的自我认知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职业生涯规划对个人发展的影响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如何制定有效的职业生涯规划</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职业生涯规划不是一次性的行为，个人需要持续评估自己的职业发展状况，及时调整自己的目标和计划，以适应职业环境的变化和个人发展的需要。</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持续评估和调整</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在制定职业生涯规划时，个人需要对自己进行深入的分析，了解自己的兴趣、优势和不足，以便更好地设定职业发展方向和目标。</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了解自己的兴趣、优势和不足</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个人需要设定具体的职业目标和计划，包括短期目标和长期目标，以及实现这些目标的具体措施和计划。</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设定具体的职业目标和计划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追求卓越：提升个人能力与素质</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https://d.book118.com/205312222320011111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2024-09-17T20:40:58.452</cp:lastPrinted>
  <dcterms:created xsi:type="dcterms:W3CDTF">2024-09-17T12:40:58Z</dcterms:created>
  <dcterms:modified xsi:type="dcterms:W3CDTF">2024-09-17T12:41:00Z</dcterms:modified>
</cp:coreProperties>
</file>