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E8252-B087-48D5-8BBC-E2B8494C5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FEBAB-41F2-46C2-8D1C-D4AF5FECF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1689B-4A93-4F02-AE72-6863BE3C3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DE90E-10E0-413C-BC9F-9F5FE414B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202AB3-780E-475A-9E49-18E2A8C53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241E0D-8481-409B-B2C1-0493AD2FA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83684E-E156-4D3E-91E4-67BD281BF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665FD-51A9-46A8-A650-5DE44AA5D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DDC25-772E-4B6B-B061-2F3DF0B4E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F5C8A-C05A-483B-BC5B-99BCD3EC4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7F5E5-8EA1-4683-BD64-CD11D1A39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13103333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乙状结肠查房PPT\n## 1.乙状结肠概述及解剖特点\n### 1.1乙状结肠的位置与结构\n### 1.2乙状结肠的生理功能\n### 1.3乙状结肠的血管与神经分布\n## 2.乙状结肠疾病的临床表现\n### 2.1乙状结肠炎症性疾病的表现\n### 2.2乙状结肠肿瘤性疾病的表现\n### 2.3乙状结肠功能性疾病的症状\n## 3.乙状结肠疾病的诊断方法\n### 3.1影像学检查在乙状结肠疾病诊断中的应用\n### 3.2内镜检查在乙状结肠疾病诊断中的应用\n### 3.3实验室检查在乙状结肠疾病诊断中的应用\n## 4.乙状结肠疾病的治疗方法\n### 4.1药物治疗乙状结肠疾病\n### 4.2手术治疗乙状结肠疾病\n### 4.3康复治疗在乙状结肠疾病治疗中的应用\n## 5.乙状结肠疾病的护理与预防\n### 5.1乙状结肠疾病患者的护理措施\n### 5.2乙状结肠疾病的预防策略\n### 5.3患者教育在乙状结肠疾病管理中的作用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乙状结肠查房PPT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乙状结肠概述及解剖特点</a:t>
            </a:r>
            <a:endParaRPr/>
          </a:p>
        </p:txBody>
      </p:sp>
      <p:sp>
        <p:nvSpPr>
          <p:cNvPr id="13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乙状结肠位于腹腔内</a:t>
                </a:r>
                <a:endParaRPr/>
              </a:p>
            </p:txBody>
          </p:sp>
          <p:sp>
            <p:nvSpPr>
              <p:cNvPr id="17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介于盲肠与直肠之间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呈乙字形或S形弯曲</a:t>
                </a:r>
                <a:endParaRPr/>
              </a:p>
            </p:txBody>
          </p:sp>
        </p:grpSp>
        <p:grpSp>
          <p:nvGrpSpPr>
            <p:cNvPr id="18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乙状结肠的结构</a:t>
                </a:r>
                <a:endParaRPr/>
              </a:p>
            </p:txBody>
          </p:sp>
          <p:sp>
            <p:nvSpPr>
              <p:cNvPr id="1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由黏膜、黏膜下层、肌层和浆膜层组成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黏膜上有许多环状皱襞和绒毛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肌层包括内环肌和外纵肌</a:t>
                </a:r>
                <a:endParaRPr/>
              </a:p>
            </p:txBody>
          </p:sp>
        </p:grpSp>
        <p:grpSp>
          <p:nvGrpSpPr>
            <p:cNvPr id="18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乙状结肠的长度</a:t>
                </a:r>
                <a:endParaRPr/>
              </a:p>
            </p:txBody>
          </p:sp>
          <p:sp>
            <p:nvSpPr>
              <p:cNvPr id="18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平均约40厘米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个体差异较大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乙状结肠的位置与结构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储存和排泄废物</a:t>
                </a:r>
                <a:endParaRPr/>
              </a:p>
            </p:txBody>
          </p:sp>
          <p:sp>
            <p:nvSpPr>
              <p:cNvPr id="19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乙状结肠负责储存消化道的废物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废物在乙状结肠内水分被吸收后形成粪便</a:t>
                </a:r>
                <a:endParaRPr/>
              </a:p>
            </p:txBody>
          </p:sp>
        </p:grpSp>
        <p:grpSp>
          <p:nvGrpSpPr>
            <p:cNvPr id="19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吸收水分和电解质</a:t>
                </a:r>
                <a:endParaRPr/>
              </a:p>
            </p:txBody>
          </p:sp>
          <p:sp>
            <p:nvSpPr>
              <p:cNvPr id="19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乙状结肠黏膜具有吸收水分和电解质的功能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有助于维持体内水分和电解质平衡</a:t>
                </a:r>
                <a:endParaRPr/>
              </a:p>
            </p:txBody>
          </p:sp>
        </p:grpSp>
        <p:grpSp>
          <p:nvGrpSpPr>
            <p:cNvPr id="19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免疫功能</a:t>
                </a:r>
                <a:endParaRPr/>
              </a:p>
            </p:txBody>
          </p:sp>
          <p:sp>
            <p:nvSpPr>
              <p:cNvPr id="20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乙状结肠黏膜中含有丰富的淋巴组织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参与免疫应答和免疫调节</a:t>
                </a:r>
                <a:endParaRPr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乙状结肠的生理功能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乙状结肠的血管与神经分布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血管分布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乙状结肠的血液供应主要来自肠系膜上动脉和肠系膜下动脉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静脉回流至肝门静脉和肠系膜上静脉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神经分布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乙状结肠的神经支配主要来自肠系膜上神经丛和肠系膜下神经丛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包括自主神经和感觉神经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乙状结肠疾病的临床表现</a:t>
            </a:r>
            <a:endParaRPr/>
          </a:p>
        </p:txBody>
      </p:sp>
      <p:sp>
        <p:nvSpPr>
          <p:cNvPr id="21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表现为左下腹部或脐周疼痛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疼痛可表现为持续性或阵发性</a:t>
                </a:r>
                <a:endParaRPr/>
              </a:p>
            </p:txBody>
          </p:sp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腹痛</a:t>
                </a:r>
                <a:endParaRPr/>
              </a:p>
            </p:txBody>
          </p:sp>
        </p:grpSp>
        <p:grpSp>
          <p:nvGrpSpPr>
            <p:cNvPr id="22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大便次数增多，质地稀薄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可伴有脓血便</a:t>
                </a:r>
                <a:endParaRPr/>
              </a:p>
            </p:txBody>
          </p:sp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腹泻</a:t>
                </a:r>
                <a:endParaRPr/>
              </a:p>
            </p:txBody>
          </p:sp>
        </p:grpSp>
        <p:grpSp>
          <p:nvGrpSpPr>
            <p:cNvPr id="22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伴有炎症反应时，可出现发热症状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体温可升高至38℃以上</a:t>
                </a:r>
                <a:endParaRPr/>
              </a:p>
            </p:txBody>
          </p:sp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</a:t>
                </a:r>
                <a:endParaRPr/>
              </a:p>
            </p:txBody>
          </p:sp>
        </p:grpSp>
      </p:grpSp>
      <p:pic>
        <p:nvPicPr>
          <p:cNvPr id="23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乙状结肠炎症性疾病的表现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大便次数增多，质地变细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或出现便秘、腹泻交替症状</a:t>
                </a:r>
                <a:endParaRPr/>
              </a:p>
            </p:txBody>
          </p:sp>
          <p:sp>
            <p:nvSpPr>
              <p:cNvPr id="24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大便习惯改变</a:t>
                </a:r>
                <a:endParaRPr/>
              </a:p>
            </p:txBody>
          </p:sp>
        </p:grpSp>
        <p:grpSp>
          <p:nvGrpSpPr>
            <p:cNvPr id="24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4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腹痛</a:t>
                </a:r>
                <a:endParaRPr/>
              </a:p>
            </p:txBody>
          </p:sp>
          <p:sp>
            <p:nvSpPr>
              <p:cNvPr id="24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可表现为持续性或阵发性腹痛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疼痛部位与肿瘤位置有关</a:t>
                </a:r>
                <a:endParaRPr/>
              </a:p>
            </p:txBody>
          </p:sp>
        </p:grpSp>
        <p:grpSp>
          <p:nvGrpSpPr>
            <p:cNvPr id="24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4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体重减轻</a:t>
                </a:r>
                <a:endParaRPr/>
              </a:p>
            </p:txBody>
          </p:sp>
          <p:sp>
            <p:nvSpPr>
              <p:cNvPr id="25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由于消化道功能紊乱，患者可能出现体重减轻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体重减轻可伴有贫血、乏力等症状</a:t>
                </a:r>
                <a:endParaRPr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乙状结肠肿瘤性疾病的表现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乙状结肠功能障碍导致肠道蠕动减缓，出现便秘症状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大便次数减少，质地干燥</a:t>
                </a:r>
                <a:endParaRPr/>
              </a:p>
            </p:txBody>
          </p:sp>
          <p:sp>
            <p:nvSpPr>
              <p:cNvPr id="26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乙状结肠功能障碍导致肠道蠕动加快，出现腹泻症状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大便次数增多，质地稀薄</a:t>
                </a:r>
                <a:endParaRPr/>
              </a:p>
            </p:txBody>
          </p:sp>
          <p:sp>
            <p:nvSpPr>
              <p:cNvPr id="26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可表现为持续性或阵发性腹痛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疼痛部位与肠道功能障碍部位有关</a:t>
                </a:r>
                <a:endParaRPr/>
              </a:p>
            </p:txBody>
          </p:sp>
          <p:sp>
            <p:nvSpPr>
              <p:cNvPr id="26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乙状结肠功能性疾病的症状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乙状结肠疾病的诊断方法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https://d.book118.com/205313103333011123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乙状结肠查房PPT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2024-09-27T22:48:26.732</cp:lastPrinted>
  <dcterms:created xsi:type="dcterms:W3CDTF">2024-09-27T14:48:26Z</dcterms:created>
  <dcterms:modified xsi:type="dcterms:W3CDTF">2024-09-27T14:48:28Z</dcterms:modified>
</cp:coreProperties>
</file>