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E96A1-2B4C-4B68-9FBB-DB61B144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26B3D-E13B-4855-BCBE-3E01395C2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14B0F-8E99-48C8-BD33-9D1854F37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6AC26-BD57-4100-9976-96F66B6A3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84933-281E-426B-85D7-02366F83F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3A919-1CE7-45D2-BC01-E378F0DA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EB3F6-FD66-4250-859F-00EA10638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862C9-10E8-4C22-A41D-53498893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F3B94-D912-449C-BA1B-0D9797DF5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9B509-D4F1-4401-BE18-3C091974E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C7489-87C5-4ED5-A577-352D9759A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1311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睾丸扭转的护理课件\n## 1.睾丸扭转概述及病因\n### 1.1睾丸扭转的定义与发病率\n### 1.2睾丸扭转的病因及危险因素\n### 1.3睾丸扭转的病理生理机制\n## 2.睾丸扭转的临床表现与诊断\n### 2.1睾丸扭转的典型临床表现\n### 2.2睾丸扭转的辅助检查方法\n### 2.3睾丸扭转的诊断与鉴别诊断\n## 3.睾丸扭转的治疗方法与原则\n### 3.1睾丸扭转的紧急处理措施\n### 3.2睾丸扭转的手术治疗方法\n### 3.3睾丸扭转的非手术治疗原则\n## 4.睾丸扭转的护理干预措施\n### 4.1睾丸扭转的术前护理准备\n### 4.2睾丸扭转的术后护理观察\n### 4.3睾丸扭转的康复指导与教育\n## 5.睾丸扭转的预防与健康教育\n### 5.1睾丸扭转的预防措施与方法\n### 5.2睾丸扭转的健康教育宣传\n### 5.3睾丸扭转的定期检查与随访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睾丸扭转的护理课件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睾丸扭转概述及病因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睾丸扭转是指睾丸和精索的血液循环受阻，导致睾丸缺血和缺氧的急性疾病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10-30岁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，尤其是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13-16岁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的青少年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发病时间：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夜间或凌晨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睡眠中姿势变化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发病部位：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，左侧发病率较高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睾丸扭转的发病率较低，约为1/4000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延误诊断可能导致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睾丸坏死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生育能力受损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及时治疗至关重要，可以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挽救睾丸功能</a:t>
                </a:r>
                <a:endParaRPr/>
              </a:p>
            </p:txBody>
          </p: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睾丸扭转的定义与发病率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病因：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睾丸发育不良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：睾丸下降不全，导致精索过长、扭曲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睾丸活动度大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：剧烈运动、性生活等导致睾丸活动度增大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：如撞击、扭伤等导致睾丸扭转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危险因素：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：家族史中有睾丸扭转病例者易患此病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：长时间保持同一姿势，如久坐、骑自行车等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：如睾丸囊肿、附睾炎等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睾丸扭转的病因及危险因素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短时间内（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6小时内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）可导致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睾丸坏死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长期缺血缺氧可影响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睾丸功能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，如生精能力、内分泌功能等</a:t>
                </a:r>
                <a:endParaRPr/>
              </a:p>
            </p:txBody>
          </p:sp>
          <p:sp>
            <p:nvSpPr>
              <p:cNvPr id="18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睾丸扭转导致睾丸和精索血液循环受阻，发生缺血缺氧</a:t>
                </a:r>
                <a:endParaRPr/>
              </a:p>
            </p:txBody>
          </p:sp>
          <p:sp>
            <p:nvSpPr>
              <p:cNvPr id="18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炎症反应导致睾丸肿胀、疼痛加重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组织水肿影响睾丸血液循环，加重病情</a:t>
                </a:r>
                <a:endParaRPr/>
              </a:p>
            </p:txBody>
          </p:sp>
          <p:sp>
            <p:nvSpPr>
              <p:cNvPr id="19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睾丸扭转可引起炎症反应和组织水肿</a:t>
                </a:r>
                <a:endParaRPr/>
              </a:p>
            </p:txBody>
          </p:sp>
          <p:sp>
            <p:nvSpPr>
              <p:cNvPr id="19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睾丸扭转的病理生理机制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睾丸扭转的临床表现与诊断</a:t>
            </a:r>
            <a:endParaRPr/>
          </a:p>
        </p:txBody>
      </p:sp>
      <p:sp>
        <p:nvSpPr>
          <p:cNvPr id="19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突发性睾丸疼痛，剧烈难忍，可放射至腹股沟、下腹部等部位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疼痛性质：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绞痛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胀痛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剧痛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疼痛时间：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突然发生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，持续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</a:t>
                </a:r>
                <a:endParaRPr/>
              </a:p>
            </p:txBody>
          </p:sp>
          <p:sp>
            <p:nvSpPr>
              <p:cNvPr id="20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睾丸肿胀、变硬，触痛明显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肿胀程度：可表现为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局部肿胀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整个睾丸肿大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触感：睾丸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硬如石头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明显触痛</a:t>
                </a:r>
                <a:endParaRPr/>
              </a:p>
            </p:txBody>
          </p:sp>
          <p:sp>
            <p:nvSpPr>
              <p:cNvPr id="20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睾丸位置异常，上抬或下移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上抬：睾丸向上移动，与阴囊壁呈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锐角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下移：睾丸向下移动，与阴囊壁呈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钝角</a:t>
                </a:r>
                <a:endParaRPr/>
              </a:p>
            </p:txBody>
          </p:sp>
          <p:sp>
            <p:nvSpPr>
              <p:cNvPr id="21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睾丸扭转的典型临床表现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彩超检查：显示睾丸血流减少或消失，是诊断睾丸扭转的金标准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检查时间：发病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6小时内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效果最佳，可提高诊断准确性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检查优势：无创、快速、准确</a:t>
                </a:r>
                <a:endParaRPr/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血常规检查：可判断睾丸扭转引起的炎症反应程度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白细胞计数：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，提示炎症反应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红细胞沉降率：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，提示炎症活动</a:t>
                </a:r>
                <a:endParaRPr/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尿液检查：了解是否存在尿路感染或其他生殖系统疾病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尿常规：检查红细胞、白细胞等指标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尿细菌培养：检查是否存在细菌感染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睾丸扭转的辅助检查方法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诊断：根据病史、临床表现和辅助检查结果进行诊断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病史：发病前有无剧烈运动、外伤等诱因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临床表现：睾丸疼痛、肿胀、触痛等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辅助检查：彩超检查显示睾丸血流减少或消失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鉴别诊断：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急性附睾炎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：睾丸疼痛、肿胀，但疼痛较轻，无睾丸位置异常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睾丸炎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：睾丸疼痛、肿胀，但疼痛较轻，无睾丸位置异常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腹股沟疝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：腹股沟区疼痛，肿块可回纳，无睾丸疼痛、肿胀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睾丸扭转的诊断与鉴别诊断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睾丸扭转的治疗方法与原则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怀疑睾丸扭转时，立即就诊，避免延误治疗时机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专科医院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有经验的医生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病情稳定后，尽快进行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，以挽救睾丸功能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诊断明确后，尽快进行手术复位，恢复睾丸血液循环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手术方法：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睾丸扭转复位术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，将睾丸恢复到正常位置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手术时间：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发病6小时内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进行手术，效果最佳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睾丸扭转的紧急处理措施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https://d.book118.com/205313114010011110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睾丸扭转的护理课件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2024-09-15T02:32:36.005</cp:lastPrinted>
  <dcterms:created xsi:type="dcterms:W3CDTF">2024-09-14T18:32:36Z</dcterms:created>
  <dcterms:modified xsi:type="dcterms:W3CDTF">2024-09-14T18:32:37Z</dcterms:modified>
</cp:coreProperties>
</file>