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C21D1F-9E17-4790-AFAE-F4D6D9D73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4D31B5-7ABA-4313-99DF-F1C320D3E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BF18D8-A2F7-4005-9344-EA4D37197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A096CD-CADC-46CB-BD68-3C83BFAB2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CD07C1-DF44-4980-BA8B-34DA2F025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AEF742-0BB0-4CA5-A213-C44D9523A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9E07A2-7E24-40C1-BBA8-BE8A8F659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E26003-8BE0-4A7D-9578-5DFAC858B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4765EB-03E3-4BBF-AF4C-AC5D7472C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1F38DA-6B18-4F62-BDC6-93FD79D8A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C4CA8D-2A28-4F5C-A499-2C9FB79B5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31331324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儿童自我表达与情感表达培训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课程背景与目的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儿童自我认知与表达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儿童情感认知与表达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家庭环境与儿童表达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学校环境与儿童表达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实践活动与案例分析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儿童发展阶段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儿童期是个体情感发展和自我认知形成的关键时期。在这个阶段，提供适当的培训和支持对儿童的长远发展具有重要意义。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在当今社会，儿童情感教育和自我表达能力的培养越来越受到重视。这种培训旨在满足这一社会需求，帮助儿童更好地理解和表达自己的情感。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增强自我认知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提高情感表达能力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培养同理心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611" r="8611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833" r="983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389" r="5389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通过培训，儿童可以更深入地了解自己的内心世界，包括自己的喜好、价值观和情感状态等。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培训将教授儿童如何用语言、肢体动作等方式准确地表达自己的情感，从而增强他们的人际交往能力。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在了解自己和他人情感的基础上，培养儿童的同理心，使他们能够更好地理解和关心他人。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儿童能够掌握基本的情感表达技巧，并在日常生活中运用这些技巧来表达自己的情感和需求。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108" r="111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917" r="15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儿童的情感理解能力得到提升，能够更好地处理与他人的情感交流，形成更加健康的人际关系。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培养儿童的情感智慧，使他们在未来的生活和工作中能够更加自信、从容地面对各种情感挑战。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预期效果与目标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儿童自我认知与表达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自我认知是儿童理解自身特点、情感、价值观等的基础，有助于形成健康的个性和情感表达方式。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塑造个性与情感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通过自我认知，儿童能更好地理解他人，提高同理心和沟通能力，进而提升社交技巧。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促进社交能力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清晰的自我认知有助于儿童树立自信，形成积极的自我形象，从而激发内在的学习和发展动力。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激发内在动力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自我认知的重要性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601" r="26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569" r="156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儿童自我认知发展阶段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自我感觉阶段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婴儿期，儿童通过感官接触和身体运动来感知自我存在。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自我识别阶段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幼儿期，儿童开始认识自己的身体特征、性别等，形成初步的自我概念。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自我评价阶段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学龄前期及以后，儿童逐渐能够评价自己的行为和能力，形成较为完整的自我认知。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鼓励表达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引导与示范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丰富词汇与句式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提升儿童自我表达能力的方法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为儿童提供安全、宽松的环境，鼓励他们自由表达自己的感受和想法。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认真倾听儿童的发言，给予积极反馈，让他们感受到被理解和尊重。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教授儿童新的词汇和句式，提高他们的语言表达能力，使自我表达更加准确、生动。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通过提问、引导等方式帮助儿童更清晰地表达自己，同时为他们提供良好的表达示范。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儿童情感认知与表达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457" r="545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情感认知的定义及作用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情感认知是指个体对自己和他人情感的感知、理解和评价能力。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情感认知在儿童心理发展中具有重要作用，它有助于儿童建立良好的人际关系，形成积极的自我形象，并促进其社会适应能力的发展。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主要发展基本情绪，如喜怒哀乐，通过表情和声音来表达。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0-1岁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逐渐发展出多种复杂情绪，如害羞、嫉妒等，并开始学会用简单的语言和行为来表达情感。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1-3岁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情感稳定性增强，能够更准确地识别和理解自己和他人的情感，同时开始学会调节自己的情绪。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3-6岁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儿童情感发展阶段特点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https://d.book118.com/205313313242011111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2024-09-17T15:31:38.829</cp:lastPrinted>
  <dcterms:created xsi:type="dcterms:W3CDTF">2024-09-17T07:31:38Z</dcterms:created>
  <dcterms:modified xsi:type="dcterms:W3CDTF">2024-09-17T07:31:40Z</dcterms:modified>
</cp:coreProperties>
</file>