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095855-3284-4354-AE95-87EAFD5A5A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A95BEC-FEFD-4599-AE37-C662BD637A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9E2477-8BEE-45ED-B5C0-B229D8CF3A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3C3C80-D284-4B54-ADDE-BC7B28589A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F2FCC6A-DFCA-4DC2-AF03-A81A7013CA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6B66ED-9F52-4039-B0F6-553C716B0C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053F277-1E1D-427E-821C-BE91692925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2DFDB2-ACD8-45D0-9F30-0D28FC0B16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FD4F70-CF12-4A29-8BCA-26E23A7A57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76298C-E1B2-4252-A510-5C918D1667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2DA3FF-C775-44DA-9EF0-F455BC156C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5321011314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《机器人的感官》ppt课件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机器人感官概述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机器人的触觉系统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机器人的视觉系统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机器人的听觉系统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机器人的嗅觉系统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机器人的味觉系统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机器人感官概述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718" b="971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机器人感官是指机器人通过传感器获取外部环境信息，并将这些信息转化为机器人可理解和处理的方式，以实现与外部环境的交互。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机器人感官是实现机器人智能化和自主化的关键，它使机器人能够感知和理解周围环境，从而做出正确的决策和行动。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机器人感官的定义与重要性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机器人感官主要包括视觉、听觉、触觉、嗅觉和味觉等。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不同类型的传感器对应不同的感知功能，如视觉传感器使机器人能够识别物体、颜色、形状和运动，听觉传感器能够识别声音和语音等。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机器人感官的分类与功能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4162" b="241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159" b="1015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424" b="2642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机器人感官的发展历程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第一阶段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20世纪60年代至80年代，机器人感官主要依赖于简单的机械和电子传感器，功能较为有限。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第二阶段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20世纪90年代至21世纪初，随着计算机技术和人工智能的发展，机器人开始使用更加智能的传感器和算法，感知能力得到显著提升。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第三阶段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21世纪初至今，随着物联网、云计算和大数据等技术的普及，机器人感官的发展进入了一个全新的阶段，感知能力更加全面和精准。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机器人的触觉系统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通过测量电阻值变化来感知压力和形变，原理基于导电材料在不同压力下的电阻变化。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电阻式触觉传感器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利用电极间的电容变化来检测压力，通常由平行板电极构成，当压力作用于电极时，电极间距变化导致电容值改变。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电容式触觉传感器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利用压阻效应，即压力作用下电阻值发生变化，从而检测压力。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压阻式触觉传感器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通过测量弹性梁弯曲程度来感知压力，原理基于弹性梁在受力弯曲时产生的应变。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弯曲传感器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触觉传感器的类型与原理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触觉传感器用于检测机器人抓取物品时的接触力和形变，确保稳定抓取和避免损坏物品。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4658" r="2465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机器人抓取与操作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通过触觉传感器感知环境中的障碍物和地形变化，实现机器人的自主导航和避障功能。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机器人导航与避障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在手术机器人和康复机器人中，触觉传感器用于感知病人皮肤状态和操作力度，提高手术和康复的安全性和准确性。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医疗机器人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触觉传感器在机器人中的应用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数据处理与算法优化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针对触觉传感器采集的大量数据，发展高效的数据处理算法和机器学习技术，以实现快速响应、准确判断和自适应调节。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微型化与集成化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随着技术进步，触觉传感器正朝着更小尺寸、更高集成度的方向发展，以满足机器人对灵活性和轻量化的需求。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多模态融合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结合其他传感器如视觉、力矩传感器等实现多模态信息融合，提高机器人对复杂环境的感知和理解能力。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材料与制造工艺创新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新型敏感材料和制造工艺的发展为触觉传感器提供了更多可能性，有助于提高其灵敏度、稳定性和耐用性。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触觉传感器的发展趋势与挑战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机器人的视觉系统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主动视觉传感器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通过发射光线或声波来获取环境信息，如激光雷达和超声波传感器。其原理是利用光线或声波的反射或散射来重建物体表面信息。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被动视觉传感器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仅接收环境中自然光线或红外线等光线信息，如摄像头。其原理是利用光学成像技术将物体表面信息转化为数字信号，再通过图像处理算法进行分析和处理。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视觉传感器的类型与原理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目标跟踪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视觉传感器可以实时跟踪移动的目标，如人或车辆，为机器人提供实时的运动轨迹和行为预测。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识别和定位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视觉传感器可以帮助机器人识别环境中的物体，确定它们的位置和方向，从而实现自主导航和避障功能。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场景理解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通过分析图像中的颜色、纹理、形状等信息，视觉传感器可以帮助机器人理解场景的内容和意义，从而进行更智能的任务执行。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9875" r="9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792" b="79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视觉传感器在机器人中的应用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https://d.book118.com/205321011314011041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2024-09-02T14:27:45.596</cp:lastPrinted>
  <dcterms:created xsi:type="dcterms:W3CDTF">2024-09-02T06:27:45Z</dcterms:created>
  <dcterms:modified xsi:type="dcterms:W3CDTF">2024-09-02T06:27:47Z</dcterms:modified>
</cp:coreProperties>
</file>