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C165B-EFF5-4E0A-8607-DEC5FDD65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19BB1-6FDF-45B6-ADEE-BFE034059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4D0A0-1AA7-4814-AB0D-88784A2C8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34FB1-8438-4E75-859E-4C190BCE5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A2963-867A-4B99-9896-D6871624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8C5C1-6B47-4520-9DD7-C62A819FC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202D52-1762-4F36-A69D-3F22AD056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571DF-5061-435C-8F96-730A747B9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7087A-2F7B-4CAD-8FA6-9757657E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D969F-E617-4B74-8B16-F6A26B637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94169-C5C2-4A17-ABED-5BD1440FF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2222422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航空维修十大品牌简介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品牌排名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303070" y="1200966"/>
            <a:ext cx="3434928" cy="3434928"/>
          </a:xfrm>
          <a:prstGeom prst="snip2Diag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品牌定义：品牌是一种标识，通常由名称、标志、商标等组成，用于区分不同的产品或服务。在航空维修领域，品牌通常代表着专业性、可靠性、服务质量等方面的保障。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品牌历史：每个品牌都有其独特的发展历程，包括创立背景、发展历程、重大事件等。在航空维修领域，一些知名的品牌经过多年的积累和发展，已经形成了良好的口碑和稳定的客户群体。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35" r="1663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alphaModFix/>
          </a:blip>
          <a:srcRect t="47" b="47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品牌特点：每个品牌都有其独特的特点和优势，这些特点决定了品牌在市场上的竞争力和影响力。在航空维修领域，品牌的特点通常体现在技术实力、服务质量、专业资质等方面。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品牌排名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各品牌在航空维修市场的份额，反映了品牌的竞争力和市场影响力。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客户的满意度和忠诚度，是衡量品牌质量和服务水平的重要指标。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客户口碑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品牌在航空维修技术方面的研发和创新能力，是品牌持续发展的重要驱动力。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品牌在国际市场的拓展和影响力，反映了品牌的全球竞争力。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国际化程度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排名依据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5. 品牌E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品牌E以专业化的维修服务和高效率的维修流程受到客户的好评，排名靠前。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品牌D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品牌D在国际市场上表现出色，拥有广泛的客户群体和合作伙伴。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品牌C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品牌C注重技术创新和研发投入，拥有多项专利技术，排名稳步提升。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品牌A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凭借先进的技术和优质的服务，品牌A在航空维修市场占据领先地位，市场占有率较高。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品牌B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品牌B以卓越的维修质量和良好的客户口碑著称，排名靠前。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TextBox 7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排名情况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排名分析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品牌B和品牌E以卓越的维修质量和专业服务赢得客户口碑，排名靠前。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品牌A凭借其技术优势和市场占有率，继续保持领先地位。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从排名情况来看，领先的航空维修品牌在技术、服务、市场和创新能力等方面具有显著优势。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品牌C注重技术创新和研发投入，为品牌的持续发展提供了有力支撑。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品牌D在国际市场的拓展和影响力方面表现突出，提升了品牌的全球竞争力。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指品牌在市场上的影响力，被消费者认知和接受的程度。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8" name="Freeform 8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指消费者对品牌的信任和满意程度，反映品牌的质量和服务水平。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品牌美誉度</a:t>
            </a:r>
          </a:p>
        </p:txBody>
      </p:sp>
      <p:sp>
        <p:nvSpPr>
          <p:cNvPr id="12" name="Freeform 12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指消费者对品牌的信任和依赖程度，表现为长期重复购买同一品牌的产品或服务。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6" name="Freeform 16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综合反映品牌在市场上的竞争力和影响力，是品牌资产的重要组成部分。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sp>
        <p:nvSpPr>
          <p:cNvPr id="20" name="Freeform 20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8449" r="184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通过不断改进和创新，提高产品的性能、安全性和可靠性，提供优质的服务，提升消费者对品牌的信任和满意度。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提升产品质量和服务水平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通过广告宣传、公关活动、社交媒体等途径，提高品牌在市场上的知名度和影响力，增强消费者的认知和接受度。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扩大品牌知名度和影响力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通过塑造独特的品牌形象和个性，使品牌在市场上具有辨识度和差异化，提升消费者对品牌的认同感和忠诚度。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建立品牌形象和个性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不断推陈出新，引领行业发展和变革，保持品牌的竞争优势和领先地位。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持续创新和改进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https://d.book118.com/205322224220011120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2024-09-23T04:10:56.500</cp:lastPrinted>
  <dcterms:created xsi:type="dcterms:W3CDTF">2024-09-22T20:10:56Z</dcterms:created>
  <dcterms:modified xsi:type="dcterms:W3CDTF">2024-09-22T20:10:58Z</dcterms:modified>
</cp:coreProperties>
</file>