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D96DB-C06B-43B1-86B6-E6F105AC4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16A66-3629-4A79-B8E7-55C28E773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C55BC-91C9-4CB2-A13E-EB9B26F59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325D4-1663-433E-B106-106ECF84C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40A008-45A8-46A4-B676-E00F21ABF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813610-8043-4DF0-812D-B76FE0860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82CF68-AF5D-48BA-A71E-8426C1AA9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3BFAA-5B75-45D8-BD23-EF435A7DB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2BA3B-7E2B-471F-B007-A0C69374D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E25C6-C122-43E8-ACEA-D5F2BBB66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0E6B7-FDC3-4C7D-B5C3-B40376052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23041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预防大客户跳槽计划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大客户跳槽原因分析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预防大客户跳槽策略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实施预防大客户跳槽计划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1" b="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制定预防大客户跳槽的计划，确保客户的长期忠诚，并减少因客户流失带来的损失。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在当今竞争激烈的市场环境中，大客户跳槽已成为企业面临的一大挑战。为了确保企业的稳定发展，预防大客户跳槽显得尤为重要。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通常是指那些对企业业务发展具有重要影响，能为企业带来大量收入和利润的客户。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大客户跳槽影响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通常具有较高的购买力、购买频率和忠诚度，对企业的业务发展起到关键作用。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大客户跳槽会对企业的业务产生重大影响，可能导致收入和利润的下滑，甚至影响企业的长期发展。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定义大客户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大客户跳槽原因分析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718" r="257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产品存在缺陷或经常出现故障，不能满足客户的需求。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产品质量不稳定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售后服务不到位，响应速度慢，缺乏专业性和及时性。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价格过高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客户认为产品价格过高，不符合其预算和价值预期。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企业频繁调整价格，导致客户对价格的不信任和不稳定感。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71" r="32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54" r="1025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关键客户经理或服务人员离职，客户感到被忽视或服务中断。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人员离职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销售人员或客户服务人员态度冷淡、傲慢或不专业，影响客户满意度。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人员态度问题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沟通渠道不畅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客户反馈和建议不能及时传达给企业相关部门，导致问题得不到解决。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沟通信息不准确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企业与客户之间的信息传递出现误差或误解，导致客户不满或失望。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竞争对手产品优势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竞争对手的产品在性能、价格、创新等方面更具优势，吸引了客户的注意力。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竞争对手营销策略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竞争对手采取更具吸引力的营销策略，如促销、折扣、赠品等，导致客户跳槽。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预防大客户跳槽策略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持续优化产品设计，提高产品耐用性和可靠性，减少故障率。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确保产品性能稳定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建立完善的售后服务体系，提供及时、专业的技术支持和服务，提高客户满意度。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提高产品与服务品质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制定合理的定价策略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根据市场需求和竞争情况，制定具有竞争力的价格策略，确保产品定价合理。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提供灵活的付款方式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提供分期付款、优惠折扣等灵活的付款方式，减轻客户经济压力。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优化价格策略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https://d.book118.com/205323041033011104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2024-09-13T20:00:55.598</cp:lastPrinted>
  <dcterms:created xsi:type="dcterms:W3CDTF">2024-09-13T12:00:55Z</dcterms:created>
  <dcterms:modified xsi:type="dcterms:W3CDTF">2024-09-13T12:00:57Z</dcterms:modified>
</cp:coreProperties>
</file>