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9BB4EE-18C3-4315-BEC4-7555726414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9634E4-8355-43A9-8B37-38C5EB2772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B918C2-6440-422D-A9CF-41EC0F265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46707B-4784-4F24-97EB-832C4FE625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D71F0F-77B9-4DDE-9ED7-0A0E636A17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15E4ED-EC68-41AA-8C08-297665A974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5FB1D3-9EED-405C-AE9F-B08E02CA00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C32211-D480-4002-96C0-6AF77708F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C66B90-CAD8-43DF-AEB5-1841E7117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763667-FD16-45F8-ADE6-44FAC66243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92530E-951B-4491-B223-F12B9EA5F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5323332132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0963" y="1262441"/>
            <a:ext cx="5916930" cy="1682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计算机操作系统(汤小丹)课件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908996" y="2708076"/>
            <a:ext cx="1424940" cy="2472026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18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53412" y="2708076"/>
            <a:ext cx="678180" cy="1586865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37946" y="930592"/>
            <a:ext cx="4507230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操作系统概述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进程管理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内存管理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文件系统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用户接口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操作系统概述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操作系统的定义与功能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操作系统是计算机系统的核心软件，负责管理和控制计算机硬件和软件资源，为用户提供便利的操作界面和环境。操作系统的功能包括进程管理、内存管理、文件管理和设备管理等。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操作系统的定义与功能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操作系统的基本特征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系统的基本特征包括并发性、共享性、虚拟性和稳定性。并发性是指操作系统能够同时处理多个任务；共享性是指系统资源可以被多个进程共享；虚拟性是指操作系统通过技术手段将物理实体呈现给用户；稳定性是指操作系统具有健壮性和可靠性，能够保证系统的正常运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操作系统的基本特征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操作系统的分类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操作系统的分类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不同的分类标准，操作系统可以分为多种类型。根据使用环境，可以分为桌面操作系统、服务器操作系统和嵌入式操作系统；根据用户界面，可以分为命令行界面操作系统和图形用户界面操作系统；根据源代码开放程度，可以分为开源操作系统和闭源操作系统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进程管理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进程的概念与状态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描述进程的基本概念和状态转换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进程是程序的一次执行，具有动态性、独立性和制约性。进程的状态有新建、就绪、运行和阻塞四种状态，它们之间可以进行转换。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描述进程的创建和终止过程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进程可以通过系统调用或进程创建原语创建，创建进程时需要为其分配资源，如内存空间、文件、设备等。进程的终止可以通过正常结束或异常结束两种方式实现。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进程的创建与终止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描述进程间的同步和通信机制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进程同步是为了协调进程间的执行顺序，防止发生与时间有关的错误。进程间可以通过信号量、消息队列、共享内存等方式进行通信。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进程的同步与通信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描述进程调度的算法和死锁的处理方法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进程调度算法有先来先服务、最短作业优先、优先级调度等。死锁是指两个或多个进程在无限等待对方释放资源的情况，可以通过预防、检测和解除死锁的方法进行处理。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进程调度与死锁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内存管理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内存的分配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根据进程的需求，为其分配所需的内存空间。常见的分配方式有连续分配和分页分配。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内存的回收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当进程完成或被终止时，需要将其占用的内存空间回收，以便重新分配给其他进程使用。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内存的分配与回收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将暂时不用的进程从内存中移到外存，将需要运行的进程从外存调入内存，以充分利用内存资源。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内存交换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将程序中不常使用的部分存放在磁盘上，仅将常用的部分装入内存，以减少内存的占用。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内存覆盖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内存的交换与覆盖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内存保护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通过设置不同的访问权限，防止进程之间的相互干扰和破坏。例如，只读、读写、执行等权限。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内存共享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多个进程可以共享同一块内存区域，实现信息交换和资源共享，提高内存利用率。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内存的保护与共享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https://d.book118.com/205323332132011040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351E00"/>
      </a:dk1>
      <a:lt1>
        <a:srgbClr val="FFFBEF"/>
      </a:lt1>
      <a:dk2>
        <a:srgbClr val="000000"/>
      </a:dk2>
      <a:lt2>
        <a:srgbClr val="FFFFFF"/>
      </a:lt2>
      <a:accent1>
        <a:srgbClr val="AE681B"/>
      </a:accent1>
      <a:accent2>
        <a:srgbClr val="D99134"/>
      </a:accent2>
      <a:accent3>
        <a:srgbClr val="A34713"/>
      </a:accent3>
      <a:accent4>
        <a:srgbClr val="D67A5C"/>
      </a:accent4>
      <a:accent5>
        <a:srgbClr val="CE7F65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2024-08-31T11:53:53.687</cp:lastPrinted>
  <dcterms:created xsi:type="dcterms:W3CDTF">2024-08-31T03:53:53Z</dcterms:created>
  <dcterms:modified xsi:type="dcterms:W3CDTF">2024-08-31T03:53:55Z</dcterms:modified>
</cp:coreProperties>
</file>