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CD1FB-059F-43B4-8F4D-15B0708FB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2EEBC-D5A6-4279-AC5B-DA4294E42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7C9F4-64E0-42A3-A92C-3CFF1D0CA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4B543-60EA-4522-9E03-59BB61D5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DEDF0A-045E-422F-AD1A-FED98C59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811A4-BBCB-4A93-A1D9-083165F0E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C7969-2E1D-4D6E-90C5-5951FB6C6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59CBC-ABD3-4FD6-AA61-8E6AD9DD2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201B1-8C66-460A-A279-5AE8D6FA9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F6D2C-AEB1-4851-8B51-BCD565BE0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4E6D6-55B5-471A-8E38-FDE11D680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24132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注重学生心理健康的讲座方案与实施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学生心理健康辅导与支持体系建立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家校合作促进学生心理健康发展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通过讲座的形式，可以普及心理健康知识，提高学生和教师的心理健康意识，促进学校心理健康工作的开展。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心理健康问题日益突出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随着社会压力的增加，学生心理健康问题日益严重，需要引起足够重视。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心理健康对学业和人生的重要性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心理健康是学生全面发展的重要组成部分，对学生的学业和人生具有深远的影响。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目的：通过讲座，使学生和教师了解心理健康的重要性，掌握基本的心理健康知识和技能，提高学生的心理素质和心理健康水平。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增强学生和教师的心理健康意识；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传授基本的心理健康知识和技能；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促进学生心理素质的提高和心理健康水平的改善；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推动学校心理健康工作的深入开展。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普遍问题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当前，学生心理健康问题日益突出，表现为焦虑、抑郁、自卑等多种心理状态。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年龄段差异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不同年龄段学生心理健康问题存在差异，如小学生常见适应障碍、初中生情绪不稳定、高中生学业压力等。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男女生在心理健康方面也存在一定差异，如女生更容易出现情绪问题，男生则可能更多表现为行为问题。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包括焦虑、抑郁、情绪波动等，表现为情绪低落、缺乏活力、易怒或暴躁等。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如攻击行为、自伤行为、退缩行为等，可能表现为打架、逃学、自残等。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由学业压力、学习方法不当等引起，表现为注意力不集中、记忆力下降、学习成绩下滑等。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学生心理健康问题分类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家庭环境、父母教育方式等对学生心理健康有重要影响，如家庭暴力、父母离异等可能导致学生心理问题。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学校氛围、师生关系、同学关系等也会影响学生心理健康，如校园欺凌、老师不公正对待等可能引发学生心理问题。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社会环境、文化背景等也会对学生心理健康产生影响，如网络暴力、社会压力等可能加重学生心理负担。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影响学生心理健康的因素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讲座方案设计与实施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讲座主题与内容选择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主题：关注学生心理健康，共筑美好未来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心理健康的定义与重要性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心理健康的维护与促进方法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学生常见心理问题及应对策略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学校、家庭和社会在心理健康教育中的角色与责任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讲座形式与时间安排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第二部分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每周一次，每次1小时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学生提问与专家答疑（20分钟）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线上直播+线下互动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专家讲解（30分钟）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小组讨论与分享（10分钟）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宣传方式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学校官网、公众号、班级微信群等多渠道发布讲座信息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制作精美海报，张贴在校园显眼位置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讲座宣传与推广策略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9" r="14879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利用学生社团、学生会等组织进行口碑传播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479" r="15479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93" r="1569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讲座宣传与推广策略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与其他学校、机构合作，共享讲座资源，扩大影响力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邀请知名心理专家、学者进行讲座，提高讲座质量和吸引力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在讲座前、中、后不同阶段进行互动和抽奖，增加学生参与度和趣味性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讲座宣传与推广策略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https://d.book118.com/205324132010011100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2024-09-07T17:08:37.389</cp:lastPrinted>
  <dcterms:created xsi:type="dcterms:W3CDTF">2024-09-07T09:08:37Z</dcterms:created>
  <dcterms:modified xsi:type="dcterms:W3CDTF">2024-09-07T09:08:39Z</dcterms:modified>
</cp:coreProperties>
</file>