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16991-3B59-4864-9633-7D501E6E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52A1-00DE-4ED6-8FA1-7F466C71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F5AE-4818-4C77-92AD-ADB8F7D8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77A80-94E5-4D87-ABAC-A3754A3F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555D9-39DB-4058-9A9B-7370F8AD7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AE2D8-BF82-4AA3-BDB0-6DB0EE6D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E6C99-561F-494A-939C-09B19439E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6FADB-145D-4139-8B2F-BCFBC8C7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BB252-EB0C-48B8-8D9F-2B3F1A03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EFDED-5826-4FA4-9204-8016AF31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613A-F471-448A-B242-E10BAD81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2414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单招考试享受成功的滋味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心态调整与自信建立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团队协作与互助共赢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单招考试是高等教育自学考试的一种形式，主要面向中等职业学校、技工学校、职业高中的毕业生，以及具有同等学力的考生。通过单招考试，考生可以获得进入高等院校深造的机会，实现人生的重大转折。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在过去的一年里，众多考生通过单招考试成功进入心仪的大学，他们用自己的汗水和努力换来了成功的喜悦。这些成功者的故事和经历，不仅激励着更多的考生勇往直前，也为我们提供了宝贵的经验和启示。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成功经历分享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成功定义与意义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成功并不仅仅意味着获得高分或者进入名校，更重要的是实现个人的价值和梦想，成为对社会有用的人才。成功是一种积极向上的心态，是一种不断追求进步的精神状态。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对于每个人来说都有着不同的意义。对于考生而言，成功意味着实现了自己的阶段性目标，获得了进入理想大学的机会；对于家庭而言，成功是对家人辛勤付出的最好回报，也是对孩子未来美好生活的期许；对于社会而言，成功意味着培养了一批批高素质、有才能的人才，为国家的繁荣富强注入了新的活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" b="19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单招考试主要考察学生的综合素质和专业技能，包括基础知识、专业知识、实践技能等方面。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单招考试一般采用笔试和面试相结合的形式，其中笔试主要考察学生的知识水平和思维能力，面试则是考察学生的综合素质和应变能力。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根据考试大纲和自身情况，制定合理的备考计划，明确复习重点和时间安排。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针对考试内容，系统复习相关知识，注重基础知识的巩固和扩展。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系统复习知识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通过大量练习和模拟考试，提高解题速度和准确性，掌握应试技巧。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提高解题能力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注重培养自己的综合素质，包括语言表达能力、思维逻辑能力、人际交往能力等。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增强综合素质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针对历年真题中出现的问题和错误，认真总结经验教训，避免重蹈覆辙。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结合历年真题和社会发展趋势，预测未来考试的可能趋势和重点，为备考提供指导。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提炼解题技巧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通过对历年真题的深入分析和比较，提炼出有效的解题技巧和方法，提高应试能力。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分析历年真题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认真研究历年真题，了解考试趋势和重点，把握命题规律和难易程度。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历年真题分析与总结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成功案例分享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优秀考生通常能够根据自身情况，制定出一份切实可行的学习计划，并且能够坚持执行。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高效的学习方法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他们往往能够找到最适合自己的学习方法，比如通过阅读、听讲、练习等多种方式进行学习。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优秀考生一般都能够保持积极向上的心态，即使遇到挫折也能够迅速调整状态，继续努力。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优秀考生经验谈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逆袭成功的考生往往都具备一种不轻易放弃的精神，即使一开始成绩并不理想，也能够通过持续努力迎头赶上。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330" b="1333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不放弃的精神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他们能够准确地分析出自己存在的问题，并且有针对性地进行改进。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找准自身问题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167" b="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逆袭成功的考生通常都能够主动寻求老师、同学或家长的帮助和支持，借助外力更好地提升自己。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寻求帮助和支持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逆袭成功案例解析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失败的考生往往没有明确的学习计划和目标，只是盲目地学习，导致效率低下。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缺乏计划和目标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心态失衡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25" r="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有些考生没有找到适合自己的学习方法，只是机械地记忆和练习，无法真正理解和掌握知识。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失败的考生在面对挫折时，往往容易心态失衡，产生消极情绪，影响学习状态。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失败教训及反思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心态调整与自信建立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通过深呼吸和冥想，可以放松身心，缓解紧张情绪。在考试前，找一个安静的地方，闭上眼睛，深呼吸几次，想象自己在一个宁静的环境中，有助于平复情绪。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积极心理暗示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给自己一些积极的心理暗示，例如“我已经准备得很充分了”、“我一定能够应对这个考试”等。这些暗示能够提升自信，减少紧张感。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与朋友、家人或老师分享自己的紧张和担忧，他们的支持和鼓励有助于缓解压力。同时，交流还可以让自己发现不是一个人在面对困难，从而减轻心理负担。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缓解紧张情绪方法论述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https://d.book118.com/205324143333011110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2024-09-16T11:09:52.655</cp:lastPrinted>
  <dcterms:created xsi:type="dcterms:W3CDTF">2024-09-16T03:09:52Z</dcterms:created>
  <dcterms:modified xsi:type="dcterms:W3CDTF">2024-09-16T03:09:54Z</dcterms:modified>
</cp:coreProperties>
</file>