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BEABC-797E-426A-B1B9-2D26B62F0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C2AAC-6900-46CE-A444-DD55C646D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F7B3C-BC72-465E-9211-708A302F8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09A1D-B28B-4C08-ABEB-0A1F56864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AD3D6E-D65D-4C35-BDAE-97D3F674A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1E0A07-7CF0-4B74-ADB7-C4F78DB3D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8E37D1-27B8-4343-A25E-2468C320E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BC4CF-5B23-4931-A25D-CA0BFE4AC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4B5B08-AB90-4586-931E-2CB7A945C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E1422-89E6-4FAA-8ED6-2DCFB477D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A2DE3-0E0B-4E63-9566-86B62AA4A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32430013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面神经的护理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面神经的解剖与生理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面神经损伤的原因与症状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面神经的护理与治疗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面神经损伤的预防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面神经是控制面部表情和肌肉的关键神经，对面部功能起着至关重要的作用。对面神经的护理有助于预防面瘫、面肌痉挛等面部疾病，提高生活质量。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随着医学技术的进步，对面神经的研究和护理越来越受到重视。目前，对面神经的护理主要包括药物治疗、物理治疗、手术治疗等多种方法，但各种方法的效果和适用范围仍需进一步探讨。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探讨面神经护理的重要性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当前研究现状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面神经是第VII对脑神经，负责控制面部肌肉的运动和感觉。它起源于延髓，经过脑桥、中脑和下丘脑等区域，最终到达面部。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面神经护理主要包括药物治疗、物理治疗、手术治疗等多种方法。药物治疗主要包括使用激素类药物、营养神经类药物等；物理治疗主要包括电刺激、针灸等；手术治疗则主要用于严重病例。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面神经护理的概述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面神经的解剖与生理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面神经是人体内最长的神经之一，它从脑干出发，沿着颞骨下行，穿过腮腺，支配面部肌肉的运动。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面神经由特殊内脏感觉纤维、躯体运动纤维和副交感纤维组成，其中特殊内脏感觉纤维负责接收面部皮肤的感觉信号，躯体运动纤维支配面部表情肌的运动，副交感纤维则控制泪腺、下颌下腺和舌下腺的分泌。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68" r="276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面神经的解剖结构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面神经的主要生理功能是支配面部肌肉运动，参与面部表情的表达，以及控制泪腺、下颌下腺和舌下腺的分泌。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神经通过支配表情肌的运动，使人们能够做出各种面部表情，如微笑、哭泣等。此外，面神经还负责接收面部皮肤的感觉信号，传递到大脑，使人感知面部的感觉。同时，面神经的副交感纤维可以调节泪腺、下颌下腺和舌下腺的分泌，维持口腔和眼部的湿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面神经的生理功能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面神经损伤的原因与症状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某些自身免疫性疾病可能导致面神经炎症和损伤。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病毒感染、细菌感染等感染性疾病可能侵犯面神经，导致炎症和神经损伤。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面部受到撞击、切割等外伤可能导致面神经受损。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面部肿瘤的生长可能压迫面神经，导致神经功能受损。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外伤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自身免疫性疾病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面神经损伤的原因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https://d.book118.com/205324300132011121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2024-09-24T11:49:06.317</cp:lastPrinted>
  <dcterms:created xsi:type="dcterms:W3CDTF">2024-09-24T03:49:06Z</dcterms:created>
  <dcterms:modified xsi:type="dcterms:W3CDTF">2024-09-24T03:49:08Z</dcterms:modified>
</cp:coreProperties>
</file>