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51D281-D153-4626-ABC7-31D80A2249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6C0250-C77A-4C92-A57B-90B4CC11C3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07F60D3-6FE0-4ED1-AC9F-59722FEBD6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D948C6F-2F12-407C-BAAF-5F012B1BAF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9CE1368-988C-4D34-8499-8D6E8FF809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2963450-5F16-4F24-BD99-1019D37CB0B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21D9A19-F96A-42EA-AB49-9BC7CC21381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62D3A5-7594-4EAA-B9EE-07BACA597D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80EF55F-50DA-4A13-9CD6-CBB55BA9E2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C34F97-3DC3-4535-B579-2A89856D03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8FA891-8929-42CE-B16C-96A7B5950E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5324320014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培养心理咨询师的职业倦怠预防能力</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2024-02-02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职业倦怠概述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心理咨询师角色定位与职业素养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识别与评估职业倦怠风险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制定有效干预策略与措施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建立支持系统，提升抗压能力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案例分析：成功应对职业倦怠经验分享</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职业倦怠概述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职业倦怠是指个体在工作重压下产生的身心疲劳与耗竭的状态，常表现为情感耗竭、去人格化和个人成就感降低等症状。</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表现形式</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情感耗竭表现为对工作失去热情，感到疲惫不堪；去人格化表现为对他人冷漠、疏远，对工作敷衍了事；个人成就感降低则表现为自我评价下降，感到无能和无助。</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定义与表现形式</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工作压力、工作环境、个人性格、社会支持等因素均可导致职业倦怠的发生。其中，工作压力过大、工作环境不良、缺乏社会支持等是主要的外部因素；个人性格中的自我要求过高、缺乏自信等是主要的内部因素。</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影响因素</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职业倦怠不仅影响个体的工作效率和情绪状态，还可能导致身体健康问题，如失眠、头痛、胃肠不适等。同时，职业倦怠还可能对个体的心理健康造成长期影响，如引发抑郁、焦虑等心理问题。</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危害</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影响因素及危害</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工作特点导致的高风险</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心理咨询师的工作需要面对大量的情感问题和心理困扰，这种工作特点使得他们更容易受到情感耗竭的影响。</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个人成长与职业发展的压力</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心理咨询师需要不断学习和提升自己的专业技能，以应对不断变化的咨询需求。这种个人成长与职业发展的压力也可能导致职业倦怠的发生。</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社会期望与职业道德的约束</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社会对心理咨询师的角色和期望往往较高，同时职业道德也要求他们保持高度的专业性和责任感。这种期望和约束可能使得心理咨询师在面临工作压力时更容易感到疲惫和无力。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心理咨询师面临挑战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https://d.book118.com/205324320014011121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34</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2024-09-23T21:36:44.396</cp:lastPrinted>
  <dcterms:created xsi:type="dcterms:W3CDTF">2024-09-23T13:36:44Z</dcterms:created>
  <dcterms:modified xsi:type="dcterms:W3CDTF">2024-09-23T13:36:46Z</dcterms:modified>
</cp:coreProperties>
</file>