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9CE66-A7DE-4C77-9758-3923E67B2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A3CF5-DFF1-4AB5-90F0-7FC9B3681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32649-4CA1-4B49-8A71-EAF616F57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76C5B-E276-49AD-B0A0-27B0D40D8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4C147-1DE4-4BAA-AB7F-82A2B7E21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C5423-A69A-4C2C-BCCA-5C808068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1200A-235D-4272-9006-D81C3E8E4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6A372-BED0-46A4-A941-52D954A5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F74A9-BAFA-40BC-854F-522DC250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18DC6-C4C4-4193-8905-AA443EBC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EC693-8EA2-4DFB-BE37-5B0AB94A7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3011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培养家长会参与的积极态度共同构建良好教育环境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培养家长会参与积极态度的策略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共同构建良好教育环境的措施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74" b="4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通过家长会参与，促进学校与家庭之间的紧密合作，共同提升教育质量。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弥补教育资源的不足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利用家长资源，丰富学校教育内容，提供更广泛的学习机会。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培养学生全面发展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通过家长参与，关注学生的全面发展，包括学术、品德、艺术、体育等方面。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加强家校沟通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提升家长教育水平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家长会是学校与家庭之间沟通的重要桥梁，有助于双方及时了解学生的情况，共同解决问题。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家长会可以为家长提供教育指导和培训，帮助家长更好地履行教育职责。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通过家长会，使不同家庭背景的学生都能获得平等的关注和教育资源。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家长会可以促进家长与孩子之间的互动和交流，增进亲子关系，有利于孩子的健康成长。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部分家长认为教育是学校的事情，对参与家长会持消极态度。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家长缺乏参与意愿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时间安排冲突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信息传达不足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由于工作或其他原因，部分家长无法参加定期的家长会。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学校对家长会的宣传和组织力度不够，导致家长对会议内容和目的不了解。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家长会参与度低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学校与家长之间的沟通主要依赖于定期的家长会和成绩单，缺乏其他有效的沟通途径。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沟通方式单一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学校在发布重要信息时，有时未能及时通知到所有家长，导致部分家长错过关键信息。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信息传递不及时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部分家长在发现问题或提出建议时，缺乏有效的反馈渠道，使得问题无法得到及时解决。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家长反馈渠道不畅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沟通不畅及信息不对称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学校和家长在教育目标上存在分歧，例如学校更注重学生的学术成绩，而家长可能更关注学生的品德和心理健康。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教育目标不一致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部分家长对学校的教育方法不认同，认为学校过于注重应试教育，忽视了学生的个性和兴趣发展。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教育方法不认同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不同地区、不同学校之间的教育资源分配不均，导致部分家长对学校的教育质量产生质疑。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教育资源分配不均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培养家长会参与积极态度的策略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明确家长在教育中的角色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通过宣传和教育，帮助家长认识到自己在孩子教育过程中的重要角色，并承担起相应的责任。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激发家长的使命感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鼓励家长将参与孩子的教育视为一种使命，让他们意识到自己的参与可以对孩子的成长产生积极影响。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增强家长的责任感和使命感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31" r="10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为家长提供多种参与学校教育和活动的渠道，如家长会、家长志愿者、家校互动平台等。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提供多种参与渠道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鼓励家长根据自己的专长和兴趣，选择适合自己的参与方式，如协助课堂教学、组织课外活动、提供教育资源等。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鼓励家长发挥专长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提供多元化参与方式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https://d.book118.com/205330112023011101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2024-09-09T09:21:22.786</cp:lastPrinted>
  <dcterms:created xsi:type="dcterms:W3CDTF">2024-09-09T01:21:22Z</dcterms:created>
  <dcterms:modified xsi:type="dcterms:W3CDTF">2024-09-09T01:21:25Z</dcterms:modified>
</cp:coreProperties>
</file>