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9D5ED-2C01-4F0E-82FD-C7B8A3C7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37A53-3729-49F5-8C79-161EC79D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F3161-CF7A-4DC5-99B3-85A34140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AEF04-74C9-473F-8DB4-1A6F9231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7BFCB-1BA7-4BDD-8AEA-F430AD9D5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7F357-BEF5-4D7F-83AF-D4C4D247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50ABB-A7F7-4D55-8989-03F57D50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736BA-A31F-4140-B9E7-DF3029C34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B7B40-8E6D-47D7-81DD-87A90EF2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698DA-BFC4-43E9-8861-16847C1EF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FB2C5-FBF9-46BF-94B0-11FAD9EB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310043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肝包虫疾病的药物治疗与护理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肝包虫疾病的并发症与护理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肝包虫疾病的康复与预防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53" r="185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82" r="2448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肝包虫病是一种由棘球绦虫幼虫感染引起的寄生虫病，主要侵犯肝脏。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根据感染的绦虫种类，肝包虫病可分为细粒棘球蚴病和多房棘球蚴病。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棘球绦虫幼虫通过食物、水源或接触等途径进入人体，在肝脏内寄生并不断生长，形成包虫囊肿。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本病主要与狗、猫等家畜的粪便污染水源、食物有关，人类因误食被污染的食物或饮水而感染。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肝包虫病的症状轻重不一，常见的有右上腹隐痛、腹胀、食欲不振等，严重者可出现黄疸、腹水等症状。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肝包虫病的诊断主要依靠影像学检查，如超声、CT和核磁共振等，同时结合患者病史和临床表现进行综合判断。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688" r="18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合理饮食对肝包虫疾病的恢复至关重要，需注意营养均衡和食物卫生。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肝包虫病患者应遵循高蛋白、低脂肪、易消化的原则，多食用新鲜蔬菜、水果，避免油腻、辛辣食物，以减轻肝脏负担。同时，注意饮食卫生，避免食物污染。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保持健康的生活方式有助于肝包虫疾病的康复，需注意休息、适量运动和保持良好的卫生习惯。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肝包虫病患者应保证充足的休息时间，避免过度劳累。适量运动有助于提高身体免疫力，如散步、太极等轻度运动。此外，保持良好的卫生习惯，如勤洗手、保持居住环境清洁等，有助于预防感染。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肝包虫疾病可能给患者带来心理压力，应关注其心理健康，提供心理支持和疏导。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医护人员和家属应关注肝包虫病患者的情绪变化，提供心理支持和疏导。帮助患者正确认识疾病，树立战胜疾病的信心，减轻焦虑、抑郁等不良情绪的影响。同时，鼓励患者积极参与康复活动，提高生活质量。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肝包虫疾病的药物治疗与护理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https://d.book118.com/205331004342011112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2024-09-19T13:47:10.905</cp:lastPrinted>
  <dcterms:created xsi:type="dcterms:W3CDTF">2024-09-19T05:47:10Z</dcterms:created>
  <dcterms:modified xsi:type="dcterms:W3CDTF">2024-09-19T05:47:12Z</dcterms:modified>
</cp:coreProperties>
</file>