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3023C-1C56-4C20-82D6-5F8F78C03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F13C9-E7CE-4A03-B799-5C7A37A03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5439E-0C7C-4E81-95BE-3D3B55134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623968-139E-422E-AF3B-D6AF5A8BA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496ADC-055C-4E86-9A1D-84E540137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BFFFB1-0F9E-4D0D-A17D-1921DD52C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B1AD2D-84BC-46E2-9B41-248D79BCA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896AC-0417-44F6-BFBD-1963039D3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0457B7-4879-4149-A7B5-27850B043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B16E1F-CDCF-4D2C-A174-6D59F787D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61F07-3700-4FEC-BB1B-DB336FE48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33201112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预防未成年犯罪普法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预防未成年犯罪的重要性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未成年犯罪的原因和特点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预防未成年犯罪的措施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相关法律法规和政策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预防未成年犯罪的重要性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未成年人是社会的弱势群体，需要得到更多的关注和保护。预防未成年犯罪是保护未成年人权益的重要措施，能够减少未成年人受到伤害的风险。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预防未成年犯罪能够减少未成年人受到不法侵害的可能性，从而维护其合法权益，包括生命权、健康权、受教育权等。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保护未成年人权益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维护未成年人合法权益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保障未成年人身心健康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降低犯罪率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预防未成年犯罪是降低犯罪率的重要手段之一。通过普法教育，提高未成年人的法律意识和自我保护能力，减少未成年人违法犯罪行为的发生，从而维护社会稳定。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增强社会安全感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预防未成年犯罪能够增强社会安全感，使人们更加信任和依赖法律，促进社会和谐发展。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维护社会稳定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树立正确的价值观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通过预防未成年犯罪普法教育，引导未成年人树立正确的价值观，增强法律意识和道德观念，促进社会风气的改善。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营造良好的社会氛围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预防未成年犯罪能够营造良好的社会氛围，使人们更加注重道德修养和法律意识，形成积极向上的社会风气。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培养健康的社会风气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未成年犯罪的原因和特点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不和谐的家庭环境、家庭暴力、父母离异等可能导致孩子缺乏关爱和安全感，从而走上犯罪道路。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08" r="10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家庭经济条件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缺乏正确的家庭教育，如过度溺爱或严厉惩罚，可能影响孩子的价值观和行为模式。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贫困或富裕的家庭环境可能影响孩子的成长和教育，从而增加犯罪风险。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学校教育质量低下，缺乏有效的教学方法和教育资源，可能导致学生学习困难，产生厌学情绪，进而引发犯罪行为。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学校管理不严格，校风不正，对学生缺乏有效的监管和引导，可能助长学生的不良行为。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校园暴力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校园暴力事件频发，对学生的身心健康造成伤害，可能使一些学生产生报复心理，走上违法犯罪的道路。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社会上的拜金主义、享乐主义等不良风气可能影响未成年人的价值观，使他们产生不健康的欲望和行为。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社会风气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网络、电视、电影等媒体中暴力和色情内容可能对未成年人产生不良影响，刺激他们的犯罪欲望。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与不良少年交往可能使未成年人受到不良影响，形成不健康的价值观和行为模式。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社交圈子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819" r="35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未成年人在成长过程中可能面临各种心理问题，如自卑、焦虑、抑郁等，这些问题可能导致他们产生犯罪行为。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未成年人的道德观念尚未完全形成，容易受到外界不良因素的影响，从而产生违法犯罪的行为。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道德观念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自身因素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预防未成年犯罪的措施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家长应树立正确的教育观念，关注孩子的心理健康和行为表现，建立良好的亲子关系。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家长应加强对孩子的道德教育和法律意识培养，教育孩子遵守法律法规和社会公德。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家长应关注孩子的社交环境，避免孩子接触不良信息和不良人群。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加强家庭教育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https://d.book118.com/205332011120011112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2024-09-18T15:43:43.354</cp:lastPrinted>
  <dcterms:created xsi:type="dcterms:W3CDTF">2024-09-18T07:43:43Z</dcterms:created>
  <dcterms:modified xsi:type="dcterms:W3CDTF">2024-09-18T07:43:45Z</dcterms:modified>
</cp:coreProperties>
</file>