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1EBC4-ACFE-4C58-B97F-F2B541CFD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87437-C617-4212-8A6F-A7CB0D5F6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E2961-B8BD-466B-89F1-6943587C0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98696-0513-4BA0-BA3D-AB6D60FD2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502B0A-CAAF-4400-A11F-2209EA1BF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023E34-3569-44CA-97D3-8DB5CC91A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012224-A09D-4706-BFAC-910D752B4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94C27-14AF-49CC-A15D-29F01A8A2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1F64D-B3FE-4022-AED1-7FE6AD70D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13C9D-4278-4803-8E4C-89CD256D9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6C42E-C377-48D8-B0C6-BC0727F34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3300104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外卖骑手安全培训卡通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外卖骑手安全培训的必要性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外卖骑手安全培训内容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外卖骑手安全培训方式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外卖骑手安全培训效果评估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外卖骑手安全培训的未来展望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外卖骑手安全培训的必要性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43" r="303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骑手的个人安全和卫生状况直接关系到食品的卫生和安全，进而影响客户的健康。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保证食品安全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骑手的个人安全和效率直接关系到食品的送达时间，准时送达是客户对外卖服务的基本要求。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准时送达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骑手安全对客户的重要性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89" b="137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骑手在道路上的行驶安全直接影响到交通秩序和公共安全。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通过安全培训，可以降低外卖骑手在工作中发生事故的风险，从而减少社会负担。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骑手安全对社会的影响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减少事故风险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维护公共秩序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通过培训，骑手可以更加自觉地遵守交通规则，提高道路行驶的安全性。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正确使用配送工具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培训中会教授骑手如何正确使用配送工具，如头盔、护具等，以保障自身安全。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00" r="22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提高骑手安全意识的重要性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外卖骑手安全培训内容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44" r="23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了解并遵守交通规则是外卖骑手安全行驶的基础，包括但不限于红灯停、绿灯行，走非机动车道，不逆行等。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外卖骑手需要了解基本的交通规则，如遵守红绿灯、走规定的车道、礼让行人等。此外，骑手还应了解不同路况下的行驶规则，如转弯、变道、超车等。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骑手自我保护知识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骑手应佩戴安全头盔，穿着醒目的工作服以增加可见度，保持车距以防追尾，以及遵守交通规则以降低事故风险。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骑手应了解如何保护自己，避免在行驶过程中发生意外。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骑手应掌握在紧急情况下如何正确应对，以最大程度地保护自己和他人的安全。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骑手应学习如何应对突发状况，如遇到交通事故、车辆故障、恶劣天气等。例如，在遇到交通事故时，骑手应立即停车并报警，同时保持冷静，确保自己和他人的安全。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紧急情况处理方法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外卖骑手安全培训方式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https://d.book118.com/205333001041011103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2024-09-12T11:11:20.213</cp:lastPrinted>
  <dcterms:created xsi:type="dcterms:W3CDTF">2024-09-12T03:11:20Z</dcterms:created>
  <dcterms:modified xsi:type="dcterms:W3CDTF">2024-09-12T03:11:22Z</dcterms:modified>
</cp:coreProperties>
</file>