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14948-DB23-4FF8-AB68-9B57F208C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CAE98-027B-44E3-B9D9-B25E1CCF2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B8F6A-BB79-4372-A072-C4B1D760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CE3CC-73C0-4991-877E-9765CA416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1B06B-8C43-4C48-8F1B-698ACA6F0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42479A-B1D1-4A92-BEFF-B819A06A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6FBC6-0D15-41C6-9F31-53668495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930A7-5C22-4297-840D-3703E532C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1AA25-6F41-480D-B738-35478D66F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99FD9-64EE-4A8D-86CA-8E9D75EDA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61827-F4DF-4517-8A50-04B1D58F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3400433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桥梁工程验收规范中的常见问题解答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验收流程与标准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验收流程与标准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施工单位完成桥梁工程后，向监理单位提交验收申请。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验收申请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监理单位组织相关人员对桥梁工程进行检查，确保符合验收标准。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验收准备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监理单位组织专家对桥梁工程进行实地检查，包括外观、结构、材料等方面。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现场验收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根据现场验收情况，给出验收结论，合格或不合格。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验收结论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桥梁的结构安全性能必须符合相关规范和标准，包括承载能力、稳定性等方面。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桥梁的外观质量必须符合设计要求，无明显缺陷和损伤。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使用的材料必须符合设计要求，有相应的质量证明文件和检测报告。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施工单位必须提供完整的施工记录，包括施工日志、检验报告等。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桥梁工程必须符合国家相关标准和规范，如《公路桥梁设计规范》、《公路桥梁施工规范》等。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合同文件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验收依据还包括施工合同、设计图纸、技术规格书等相关文件。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桥梁工程必须接受质量监督部门的监督，按照相关规定进行验收。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结构安全是桥梁工程验收中的首要问题，涉及到桥梁的承载能力和稳定性。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在验收过程中，可能发现桥梁的结构设计不合理、计算错误或施工误差，导致桥梁的整体或局部承载能力不足。此外，结构连接处的施工质量问题也可能影响结构安全，如焊接不牢固、螺栓松动等。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施工工艺问题主要表现在施工方法、流程和质量控制方面。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在桥梁施工中，可能存在施工方法不当、流程不规范或质量控制不严格的问题。例如，混凝土浇筑时出现蜂窝、麻面等外观缺陷，或者预应力张拉不满足设计要求等。这些都会影响桥梁的耐久性和承载能力。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材料质量是影响桥梁工程质量的根本因素之一。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在验收过程中，如果发现使用的材料不符合设计要求，如钢筋直径不足、混凝土强度不够等，将会对桥梁的安全性和耐久性产生严重影响。此外，材料的储存和运输不当也可能导致质量受损。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材料质量不符合要求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完整的施工记录和资料是桥梁工程验收的重要依据。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施工记录和资料缺失或不完整，将无法全面了解施工过程和质量控制情况，从而影响验收结果的准确性。例如，无混凝土浇筑记录、无隐蔽工程验收记录等。这可能导致在桥梁使用过程中出现未知的质量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施工记录与资料缺失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https://d.book118.com/205334004330011033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2024-08-29T04:19:51.278</cp:lastPrinted>
  <dcterms:created xsi:type="dcterms:W3CDTF">2024-08-28T20:19:51Z</dcterms:created>
  <dcterms:modified xsi:type="dcterms:W3CDTF">2024-08-28T20:19:53Z</dcterms:modified>
</cp:coreProperties>
</file>