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A00EB6-4859-421F-A367-77B3072FF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54155-D5BC-494F-BD3A-D9F7F393B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4DBECD-FECE-4D51-A3D8-382271A43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C34F8A-6839-47E2-A8A5-D16044E29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450F68-94E4-4722-A106-6420E38C7A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DA3C3E-AF41-42EF-B502-37F7DA7FA0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2DA2F6-1714-4366-8B28-DC26A8F14D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EB7A23-EEB7-4C0B-9861-CA6A949F92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20A046-2E27-4DDA-985F-5EA138D5F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4A27B-55C8-4D81-B05C-F30085748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F1C8D-E5EE-4660-AC83-5D879E1DC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3402423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生理学教学设计消化与神经内分泌功能</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2024-01-18</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课程介绍与教学目标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消化系统结构与功能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神经系统对消化调控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内分泌系统对消化影响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消化吸收过程中神经内分泌调节机制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常见消化系统疾病与神经内分泌关系探讨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课程介绍与教学目标</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生理学基础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本课程是生理学的重要组成部分，旨在帮助学生理解消化与神经内分泌系统的基本结构和功能。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健康与疾病关系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通过本课程的学习，学生可以深入了解消化与神经内分泌系统在维持人体健康以及疾病发生发展过程中的重要作用。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医学实践应用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本课程的内容对于医学专业的学生来说具有重要的实践意义，可以为后续的临床医学课程提供必要的理论基础。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掌握消化与神经内分泌系统的基本结构和功能，理解其在人体生理过程中的作用。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知识目标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能够运用所学知识分析和解决与消化和神经内分泌系统相关的实际问题。</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能力目标</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培养学生对生命科学的热爱和敬畏，树立正确的医学伦理观念。</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情感、态度和价值观目标</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本课程主要包括消化系统的解剖与生理、神经内分泌系统的组成与功能、消化与神经内分泌系统的相互作用等内容。</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采用讲授、讨论、案例分析等多种教学方法，鼓励学生主动参与课堂互动，提高教学效果。同时，结合实验教学和临床见习，帮助学生将理论知识与实践相结合。</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教学内容</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教学方法</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消化系统结构与功能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咀嚼食物，分泌唾液淀粉酶初步消化淀粉。</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消化道组成及作用</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口腔</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吞咽食物，与呼吸道交叉共用。</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咽</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输送食物至胃，无消化功能。</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食管</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储存食物，分泌胃液消化蛋白质。</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胃</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主要消化和吸收场所，包括十二指肠、空肠和回肠。</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小肠</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吸收水分和电解质，形成、储存和排泄粪便。</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大肠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分泌唾液，含唾液淀粉酶，受神经和体液双重调节。</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唾液腺</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分泌胃液，含胃蛋白酶原和盐酸等，主要受神经调节。</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胃腺</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分泌胆汁，储存于胆囊，排入肠道帮助消化脂肪。</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肝脏</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分泌胰液，含多种消化酶，受神经和体液双重调节。</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胰腺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消化腺分泌及调节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食物残渣和多余水分通过大肠以粪便形式排出体外。</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消化液中的酶将大分子物质分解为小分子物质。</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通过消化道肌肉收缩和舒张，将食物磨碎并混合消化液。</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小分子物质通过消化道黏膜进入血液或淋巴液，被机体利用。</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化学性消化</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机械性消化</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吸收</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排泄</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消化吸收过程及机制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神经系统对消化调控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高级中枢调控</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大脑皮层通过感知、认知、情感等高级神经活动，对消化过程进行调控，如食欲、恶心等感觉的产生。</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下丘脑调控</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下丘脑是神经内分泌的中心，通过分泌多种激素调节消化腺的分泌和胃肠道的运动，如促甲状腺激素释放激素（TRH）对甲状腺的调节。</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脑干调控</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脑干中的自主神经中枢对消化系统的调控具有重要作用，如通过迷走神经和交感神经调节胃肠运动和分泌。</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中枢神经系统对消化调控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周围神经系统对消化调控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肠神经系统是一个相对独立的局部神经系统，通过释放多种神经递质调节胃肠道的运动和分泌，与中枢神经系统和自主神经系统相互作用。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肠神经系统调控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交感神经兴奋时，释放去甲肾上腺素，抑制胃肠运动和分泌，减少胃肠血流量，有利于食物的消化吸收。</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交感神经调控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副交感神经兴奋时，释放乙酰胆碱，增强胃肠运动和分泌，增加胃肠血流量，促进食物的消化吸收。</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副交感神经调控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多巴胺及其受体</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多巴胺在胃肠道中通过激活D受体抑制胃肠运动和分泌。同时，多巴胺在中枢神经系统中也具有调节食欲和摄食行为的作用。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乙酰胆碱及其受体</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乙酰胆碱是副交感神经释放的主要神经递质，作用于M受体和N受体，分别引起胃肠道平滑肌收缩和腺体分泌增加。</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去甲肾上腺素及其受体</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去甲肾上腺素是交感神经释放的主要神经递质，作用于α受体和β受体，引起胃肠道平滑肌松弛和腺体分泌减少。</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5-羟色胺及其受体</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5-羟色胺是一种抑制性神经递质，在胃肠道中通过激活5-HT受体抑制胃肠运动和分泌。同时，5-羟色胺还能通过中枢途径调节食欲和摄食行为。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神经递质和受体在消化调控中作用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内分泌系统对消化影响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https://d.book118.com/205340242322011122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2024-09-26T12:46:00.294</cp:lastPrinted>
  <dcterms:created xsi:type="dcterms:W3CDTF">2024-09-26T04:46:00Z</dcterms:created>
  <dcterms:modified xsi:type="dcterms:W3CDTF">2024-09-26T04:46:02Z</dcterms:modified>
</cp:coreProperties>
</file>