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7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48B36-BBD2-4B5D-8996-3E73D3F5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EDEE5-F1AD-41A4-8A81-826BE34C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3769-BEB1-44DE-95CF-66BAC400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FCEAC-8B0F-498D-8C0D-3815603A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66959-D724-40A2-AC33-85C87FB40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08560-7D01-4EAA-BDFE-29F650D9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9DA25-AD98-460E-B526-6E27E761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7B56D-F135-4D7F-84C2-B9DCDF95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BE1F5-B275-4755-A22C-3AC41CEC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FB697-449D-4AA9-8F20-0DD9FC5E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50EE-1B45-48CD-A8B0-E7CEF73F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57" r:id="rId2"/>
    <p:sldLayoutId id="2147501258" r:id="rId3"/>
    <p:sldLayoutId id="2147501259" r:id="rId4"/>
    <p:sldLayoutId id="2147501260" r:id="rId5"/>
    <p:sldLayoutId id="2147501261" r:id="rId6"/>
    <p:sldLayoutId id="2147501262" r:id="rId7"/>
    <p:sldLayoutId id="2147501263" r:id="rId8"/>
    <p:sldLayoutId id="2147501264" r:id="rId9"/>
    <p:sldLayoutId id="2147501265" r:id="rId10"/>
    <p:sldLayoutId id="21475012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12" Type="http://schemas.openxmlformats.org/officeDocument/2006/relationships/tags" Target="../tags/tag462.xml" /><Relationship Id="rId13" Type="http://schemas.openxmlformats.org/officeDocument/2006/relationships/tags" Target="../tags/tag463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tags" Target="../tags/tag457.xml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2" Type="http://schemas.openxmlformats.org/officeDocument/2006/relationships/tags" Target="../tags/tag46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7.xml" /><Relationship Id="rId11" Type="http://schemas.openxmlformats.org/officeDocument/2006/relationships/tags" Target="../tags/tag488.xml" /><Relationship Id="rId12" Type="http://schemas.openxmlformats.org/officeDocument/2006/relationships/tags" Target="../tags/tag489.xml" /><Relationship Id="rId13" Type="http://schemas.openxmlformats.org/officeDocument/2006/relationships/tags" Target="../tags/tag490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tags" Target="../tags/tag4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3.xml" /><Relationship Id="rId11" Type="http://schemas.openxmlformats.org/officeDocument/2006/relationships/tags" Target="../tags/tag504.xml" /><Relationship Id="rId12" Type="http://schemas.openxmlformats.org/officeDocument/2006/relationships/tags" Target="../tags/tag505.xml" /><Relationship Id="rId13" Type="http://schemas.openxmlformats.org/officeDocument/2006/relationships/tags" Target="../tags/tag506.xml" /><Relationship Id="rId14" Type="http://schemas.openxmlformats.org/officeDocument/2006/relationships/tags" Target="../tags/tag507.xml" /><Relationship Id="rId15" Type="http://schemas.openxmlformats.org/officeDocument/2006/relationships/tags" Target="../tags/tag508.xml" /><Relationship Id="rId16" Type="http://schemas.openxmlformats.org/officeDocument/2006/relationships/tags" Target="../tags/tag509.xml" /><Relationship Id="rId17" Type="http://schemas.openxmlformats.org/officeDocument/2006/relationships/tags" Target="../tags/tag510.xml" /><Relationship Id="rId18" Type="http://schemas.openxmlformats.org/officeDocument/2006/relationships/tags" Target="../tags/tag511.xml" /><Relationship Id="rId19" Type="http://schemas.openxmlformats.org/officeDocument/2006/relationships/tags" Target="../tags/tag512.xml" /><Relationship Id="rId2" Type="http://schemas.openxmlformats.org/officeDocument/2006/relationships/tags" Target="../tags/tag495.xml" /><Relationship Id="rId20" Type="http://schemas.openxmlformats.org/officeDocument/2006/relationships/tags" Target="../tags/tag513.xml" /><Relationship Id="rId21" Type="http://schemas.openxmlformats.org/officeDocument/2006/relationships/tags" Target="../tags/tag514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tags" Target="../tags/tag498.xml" /><Relationship Id="rId6" Type="http://schemas.openxmlformats.org/officeDocument/2006/relationships/tags" Target="../tags/tag499.xml" /><Relationship Id="rId7" Type="http://schemas.openxmlformats.org/officeDocument/2006/relationships/tags" Target="../tags/tag500.xml" /><Relationship Id="rId8" Type="http://schemas.openxmlformats.org/officeDocument/2006/relationships/tags" Target="../tags/tag501.xml" /><Relationship Id="rId9" Type="http://schemas.openxmlformats.org/officeDocument/2006/relationships/tags" Target="../tags/tag5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27.xml" /><Relationship Id="rId3" Type="http://schemas.openxmlformats.org/officeDocument/2006/relationships/tags" Target="../tags/tag528.xml" /><Relationship Id="rId4" Type="http://schemas.openxmlformats.org/officeDocument/2006/relationships/tags" Target="../tags/tag5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8.xml" /><Relationship Id="rId11" Type="http://schemas.openxmlformats.org/officeDocument/2006/relationships/tags" Target="../tags/tag539.xml" /><Relationship Id="rId12" Type="http://schemas.openxmlformats.org/officeDocument/2006/relationships/tags" Target="../tags/tag540.xml" /><Relationship Id="rId13" Type="http://schemas.openxmlformats.org/officeDocument/2006/relationships/tags" Target="../tags/tag541.xml" /><Relationship Id="rId14" Type="http://schemas.openxmlformats.org/officeDocument/2006/relationships/tags" Target="../tags/tag542.xml" /><Relationship Id="rId15" Type="http://schemas.openxmlformats.org/officeDocument/2006/relationships/tags" Target="../tags/tag543.xml" /><Relationship Id="rId16" Type="http://schemas.openxmlformats.org/officeDocument/2006/relationships/tags" Target="../tags/tag544.xml" /><Relationship Id="rId17" Type="http://schemas.openxmlformats.org/officeDocument/2006/relationships/tags" Target="../tags/tag545.xml" /><Relationship Id="rId18" Type="http://schemas.openxmlformats.org/officeDocument/2006/relationships/tags" Target="../tags/tag546.xml" /><Relationship Id="rId19" Type="http://schemas.openxmlformats.org/officeDocument/2006/relationships/tags" Target="../tags/tag547.xml" /><Relationship Id="rId2" Type="http://schemas.openxmlformats.org/officeDocument/2006/relationships/tags" Target="../tags/tag530.xml" /><Relationship Id="rId20" Type="http://schemas.openxmlformats.org/officeDocument/2006/relationships/tags" Target="../tags/tag548.xml" /><Relationship Id="rId21" Type="http://schemas.openxmlformats.org/officeDocument/2006/relationships/tags" Target="../tags/tag549.xml" /><Relationship Id="rId22" Type="http://schemas.openxmlformats.org/officeDocument/2006/relationships/tags" Target="../tags/tag550.xml" /><Relationship Id="rId23" Type="http://schemas.openxmlformats.org/officeDocument/2006/relationships/tags" Target="../tags/tag551.xml" /><Relationship Id="rId24" Type="http://schemas.openxmlformats.org/officeDocument/2006/relationships/tags" Target="../tags/tag552.xml" /><Relationship Id="rId25" Type="http://schemas.openxmlformats.org/officeDocument/2006/relationships/tags" Target="../tags/tag553.xml" /><Relationship Id="rId26" Type="http://schemas.openxmlformats.org/officeDocument/2006/relationships/tags" Target="../tags/tag554.xml" /><Relationship Id="rId27" Type="http://schemas.openxmlformats.org/officeDocument/2006/relationships/tags" Target="../tags/tag555.xml" /><Relationship Id="rId28" Type="http://schemas.openxmlformats.org/officeDocument/2006/relationships/tags" Target="../tags/tag556.xml" /><Relationship Id="rId29" Type="http://schemas.openxmlformats.org/officeDocument/2006/relationships/tags" Target="../tags/tag557.xml" /><Relationship Id="rId3" Type="http://schemas.openxmlformats.org/officeDocument/2006/relationships/tags" Target="../tags/tag531.xml" /><Relationship Id="rId30" Type="http://schemas.openxmlformats.org/officeDocument/2006/relationships/tags" Target="../tags/tag558.xml" /><Relationship Id="rId4" Type="http://schemas.openxmlformats.org/officeDocument/2006/relationships/tags" Target="../tags/tag532.xml" /><Relationship Id="rId5" Type="http://schemas.openxmlformats.org/officeDocument/2006/relationships/tags" Target="../tags/tag533.xml" /><Relationship Id="rId6" Type="http://schemas.openxmlformats.org/officeDocument/2006/relationships/tags" Target="../tags/tag534.xml" /><Relationship Id="rId7" Type="http://schemas.openxmlformats.org/officeDocument/2006/relationships/tags" Target="../tags/tag535.xml" /><Relationship Id="rId8" Type="http://schemas.openxmlformats.org/officeDocument/2006/relationships/tags" Target="../tags/tag536.xml" /><Relationship Id="rId9" Type="http://schemas.openxmlformats.org/officeDocument/2006/relationships/tags" Target="../tags/tag5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2" Type="http://schemas.openxmlformats.org/officeDocument/2006/relationships/tags" Target="../tags/tag559.xml" /><Relationship Id="rId3" Type="http://schemas.openxmlformats.org/officeDocument/2006/relationships/tags" Target="../tags/tag560.xml" /><Relationship Id="rId4" Type="http://schemas.openxmlformats.org/officeDocument/2006/relationships/tags" Target="../tags/tag561.xml" /><Relationship Id="rId5" Type="http://schemas.openxmlformats.org/officeDocument/2006/relationships/tags" Target="../tags/tag562.xml" /><Relationship Id="rId6" Type="http://schemas.openxmlformats.org/officeDocument/2006/relationships/tags" Target="../tags/tag563.xml" /><Relationship Id="rId7" Type="http://schemas.openxmlformats.org/officeDocument/2006/relationships/tags" Target="../tags/tag564.xml" /><Relationship Id="rId8" Type="http://schemas.openxmlformats.org/officeDocument/2006/relationships/tags" Target="../tags/tag565.xml" /><Relationship Id="rId9" Type="http://schemas.openxmlformats.org/officeDocument/2006/relationships/tags" Target="../tags/tag5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413221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操作手册排版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操作手册排版的重要性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操作手册排版的基本原则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操作手册排版的步骤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操作手册排版的常见问题及解决方案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操作手册排版的技巧和建议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操作手册排版的重要性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清晰易读</a:t>
            </a:r>
            <a:endParaRPr lang="zh-CN" altLang="en-US"/>
          </a:p>
        </p:txBody>
      </p:sp>
      <p:sp>
        <p:nvSpPr>
          <p:cNvPr id="10513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字体大小：确保字号足够大，易于阅读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行间距：保持适当的行间距，避免拥挤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段落间距：设置合适的段落间距，提高可读性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图文排版：合理布局图片和文字，避免干扰阅读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符合规范</a:t>
            </a:r>
            <a:endParaRPr lang="zh-CN" altLang="en-US"/>
          </a:p>
        </p:txBody>
      </p:sp>
      <p:sp>
        <p:nvSpPr>
          <p:cNvPr id="10514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遵循行业标准：确保操作手册的排版符合行业规范和标准，方便用户阅读和使用。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提高可读性：良好的排版可以提高操作手册的可读性，使用户更容易理解和操作。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增强信息传达效果：通过合理的排版，可以突出关键信息，提高信息的传达效果。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提升品牌形象：统一的排版风格可以提升品牌形象，增强用户对品牌的认知和信任。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统一美观</a:t>
            </a:r>
            <a:endParaRPr lang="zh-CN" altLang="en-US"/>
          </a:p>
        </p:txBody>
      </p:sp>
      <p:sp>
        <p:nvSpPr>
          <p:cNvPr id="10514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保持整体风格一致，提升手册整体视觉效果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字体、字号、颜色等元素统一，方便阅读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遵循手册排版规范，提高手册的专业性和可信度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符合用户阅读习惯，提升用户体验和满意度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操作手册排版的基本原则</a:t>
            </a:r>
            <a:endParaRPr lang="zh-CN" altLang="en-US"/>
          </a:p>
        </p:txBody>
      </p:sp>
      <p:sp>
        <p:nvSpPr>
          <p:cNvPr id="1051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5" name=""/>
        <p:cNvGrpSpPr/>
        <p:nvPr/>
      </p:nvGrpSpPr>
      <p:grpSpPr>
        <a:xfrm>
          <a:off x="0" y="0"/>
          <a:ext cx="0" cy="0"/>
        </a:xfrm>
      </p:grpSpPr>
      <p:sp>
        <p:nvSpPr>
          <p:cNvPr id="1052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字体和字号</a:t>
            </a:r>
            <a:endParaRPr lang="zh-CN" altLang="en-US"/>
          </a:p>
        </p:txBody>
      </p:sp>
      <p:sp>
        <p:nvSpPr>
          <p:cNvPr id="10523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字体：应选择清晰易读的字体，如宋体、黑体、楷体等。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字号：根据内容的重要性和阅读习惯，合理设置字号大小，确保信息清晰易读。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字体颜色：应选择与背景色对比度适中的颜色，避免颜色过浅或过深导致阅读困难。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字体风格：可根据需要选择斜体、粗体、下划线等字体风格，但应避免过多使用导致混乱。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  <p:sp>
        <p:nvSpPr>
          <p:cNvPr id="1052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行距和段距</a:t>
            </a:r>
            <a:endParaRPr lang="zh-CN" altLang="en-US"/>
          </a:p>
        </p:txBody>
      </p:sp>
      <p:sp>
        <p:nvSpPr>
          <p:cNvPr id="10523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行距：操作手册排版时，行距应适中，不宜过窄或过宽，以保证阅读的舒适性和易读性。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段距：段距应大于行距，以增加段落之间的区分度，使内容更加清晰易读。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行距和段距的调整：根据内容的重要性和篇幅，可以适当调整行距和段距，使内容更加层次分明、易于理解。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行距和段距的统一：在一份操作手册中，应保持行距和段距的一致性，以提升整体的美观度和专业性。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对齐方式</a:t>
            </a:r>
            <a:endParaRPr lang="zh-CN" altLang="en-US"/>
          </a:p>
        </p:txBody>
      </p:sp>
      <p:sp>
        <p:nvSpPr>
          <p:cNvPr id="10524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左对齐：最常用的排版方式，适合正文和标题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居中对齐：常用于标题或者对称的文字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两端对齐：使文字两端都对齐，整齐美观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右对齐：使页面呈现变化，但阅读起来稍显困难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图文混排</a:t>
            </a:r>
            <a:endParaRPr lang="zh-CN" altLang="en-US"/>
          </a:p>
        </p:txBody>
      </p:sp>
      <p:sp>
        <p:nvSpPr>
          <p:cNvPr id="10525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5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5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文字应简洁明了，避免过多的修饰和冗长的句子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图片和文字的布局应合理，保持整体美观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图片与文字应保持一致的风格和色调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图片应清晰、简洁，避免使用过于复杂的图案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操作手册排版的步骤</a:t>
            </a:r>
            <a:endParaRPr lang="zh-CN" altLang="en-US"/>
          </a:p>
        </p:txBody>
      </p:sp>
      <p:sp>
        <p:nvSpPr>
          <p:cNvPr id="10525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9" name=""/>
        <p:cNvGrpSpPr/>
        <p:nvPr/>
      </p:nvGrpSpPr>
      <p:grpSpPr>
        <a:xfrm>
          <a:off x="0" y="0"/>
          <a:ext cx="0" cy="0"/>
        </a:xfrm>
      </p:grpSpPr>
      <p:sp>
        <p:nvSpPr>
          <p:cNvPr id="1053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确定排版风格</a:t>
            </a:r>
            <a:endParaRPr lang="zh-CN" altLang="en-US"/>
          </a:p>
        </p:txBody>
      </p:sp>
      <p:sp>
        <p:nvSpPr>
          <p:cNvPr id="10533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33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根据操作手册的内容和目标受众选择合适的排版风格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参考行业标准和最佳实践，提高操作手册的专业性和可靠性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统一排版风格，保持操作手册的整体协调性和一致性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考虑操作手册的布局和整体美观度，确保易于阅读和理解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7" name=""/>
        <p:cNvGrpSpPr/>
        <p:nvPr/>
      </p:nvGrpSpPr>
      <p:grpSpPr>
        <a:xfrm>
          <a:off x="0" y="0"/>
          <a:ext cx="0" cy="0"/>
        </a:xfrm>
      </p:grpSpPr>
      <p:sp>
        <p:nvSpPr>
          <p:cNvPr id="1053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制作模板</a:t>
            </a:r>
            <a:endParaRPr lang="zh-CN" altLang="en-US"/>
          </a:p>
        </p:txBody>
      </p:sp>
      <p:sp>
        <p:nvSpPr>
          <p:cNvPr id="105343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确定操作手册的内容和结构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344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设计模板的外观和风格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345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制作模板的页面布局和格式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345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6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添加必要的元素和符号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https://d.book118.com/205341322110011104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7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2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操作手册排版</vt:lpstr>
      <vt:lpstr>目录</vt:lpstr>
      <vt:lpstr>添加章节标题</vt:lpstr>
      <vt:lpstr>操作手册排版的重要性</vt:lpstr>
      <vt:lpstr>清晰易读</vt:lpstr>
      <vt:lpstr>符合规范</vt:lpstr>
      <vt:lpstr>统一美观</vt:lpstr>
      <vt:lpstr>操作手册排版的基本原则</vt:lpstr>
      <vt:lpstr>字体和字号</vt:lpstr>
      <vt:lpstr>行距和段距</vt:lpstr>
      <vt:lpstr>对齐方式</vt:lpstr>
      <vt:lpstr>图文混排</vt:lpstr>
      <vt:lpstr>操作手册排版的步骤</vt:lpstr>
      <vt:lpstr>确定排版风格</vt:lpstr>
      <vt:lpstr>制作模板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2024-09-14T00:16:38.092</cp:lastPrinted>
  <dcterms:created xsi:type="dcterms:W3CDTF">2024-09-13T16:16:38Z</dcterms:created>
  <dcterms:modified xsi:type="dcterms:W3CDTF">2024-09-13T16:16:40Z</dcterms:modified>
</cp:coreProperties>
</file>