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5493F-6F7E-41E3-8B20-EC19AEFA5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B2F09-3473-4EAF-A04D-85B05AF75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7BF5F-E4D4-4CD3-8ABE-F0F8CA993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0E362-405F-4744-A15C-5B8BCE212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3BFD7-6A6A-425A-BED7-66654886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2B3CF-DEB6-47B8-9E5B-5FF1C432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BAE7B-A9CA-401C-89B8-3F203932F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CD0BA-AFAB-48A3-BA4E-71D351636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4E34A-340E-4277-B5DE-B2F4DAA87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ABB9E-6F07-47E3-8C45-C00ACE921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32B02-3D56-4931-9789-1CEF38886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4203400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化妆品五年计划书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随着消费者对化妆品成分的关注度提高，天然有机化妆品市场持续增长。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天然有机化妆品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87" r="2448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5" r="1750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消费者对化妆品的需求日益个性化，定制化产品和服务成为行业趋势。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线上购买与线下体验相结合，成为化妆品销售的新模式。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国际品牌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国际化妆品品牌在市场上占据主导地位，拥有较高的知名度和品牌影响力。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新兴品牌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新兴品牌通过创新和差异化竞争，在市场上获得一定份额。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部分品牌采取价格战策略，以低价吸引消费者。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年轻女性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年轻女性是化妆品消费的主力军，品牌应关注这一目标市场的需求和喜好。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中高端市场对品质和品牌形象要求较高，品牌应注重提升自身品质和形象。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线上线下全覆盖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品牌应注重线上线下的全覆盖，满足不同消费者的购买需求。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产品策略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针对高消费群体，提供高品质、高附加值的化妆品产品。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紧跟时尚潮流，满足年轻消费者的个性化需求。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时尚潮流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强调产品的天然、环保、无添加等特性，吸引环保意识较强的消费者。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香水系列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提供不同香型和浓度的香水，满足消费者对个人香氛的需求。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护肤系列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包括洁面、爽肤水、乳液、面霜、精华液等产品，满足不同肤质和年龄段的需求。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彩妆系列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包括口红、眼影、粉底液、腮红等产品，提供丰富的色彩和质地选择。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与其他领域的品牌或设计师合作，推出限量版或联名款产品，吸引更多消费者关注。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关注化妆品行业的新技术和新原料，将其应用到产品中，提升产品的科技含量和差异化优势。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每年至少推出2款新品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根据市场趋势和消费者需求，持续推出新品，保持产品线的活力和竞争力。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8089" r="2808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新品开发计划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46" r="27246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明确品牌的核心价值观和目标消费群体，塑造独特的品牌形象。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通过广告、公关、内容营销等多种渠道，提高品牌知名度和美誉度。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寻求与相关领域的品牌或意见领袖进行跨界合作，扩大品牌影响力。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拓展电商平台、自建官方网站等线上销售渠道，提高线上销售占比。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开拓专卖店、百货商场、美容院等线下销售渠道，提升线下销售业绩。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积极开展跨境电商业务，开拓海外市场，提升国际竞争力。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根据节日、季节等不同主题，开展有针对性的促销活动，吸引消费者。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主题促销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针对会员推出积分兑换、会员专享折扣等优惠政策，提高客户粘性。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通过与其他产品或服务的捆绑销售，提高客单价和销售额。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销售目标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宏大且可实现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销售目标是在未来一年内要达到的销售总额。这个目标应该宏大，能够激发团队的动力，同时也要可实现，避免过于乐观或不切实际。在制定年度销售目标时，需要考虑市场趋势、竞争情况、产品线、渠道等因素，以确保目标的合理性和可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年度销售目标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具体且可衡量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度销售目标是年度销售目标的分解，更加具体和可衡量。每个季度应该制定相应的销售目标，以便更好地跟踪和评估销售进度。在制定季度销售目标时，需要充分考虑季节性因素、节假日、促销活动等影响销售的因素，以确保目标的合理性和可实现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季度销售目标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https://d.book118.com/205342034002011100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2024-09-07T15:22:51.201</cp:lastPrinted>
  <dcterms:created xsi:type="dcterms:W3CDTF">2024-09-07T07:22:51Z</dcterms:created>
  <dcterms:modified xsi:type="dcterms:W3CDTF">2024-09-07T07:22:53Z</dcterms:modified>
</cp:coreProperties>
</file>