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39C1E-8341-4995-8579-65E4FC757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83DF8-A2C3-46BA-ACC3-398E1E0DA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4D0EF-A66B-4E04-8E6E-2716E688C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A2E74-681E-4EB2-81FA-FC313C7DC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A5C5C6-BE7E-4B72-B9F2-D7BA3359B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48A1EC-5F79-4554-B9BC-B7E816955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9E5531-37C1-4CF6-9543-7CD994362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6FB8D2-31DF-4968-B707-58837F80F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70FEB-1F3F-4A91-A9BC-A5D4F5DA1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366D2-40CD-45B7-BC37-E100BFD2A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B5ED8-B010-4953-89CD-E5BC2B388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3433040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预防维修差错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575" b="1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维修差错的定义与影响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预防维修差错的重要性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预防维修差错的策略与方法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预防维修差错的实践案例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预防维修差错的未来展望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维修差错的定义与影响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21" b="166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维修差错的定义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维修差错是指在进行设备或系统维修时发生的错误或失误，可能导致设备性能下降、系统运行异常或安全事故。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维修差错可能由于多种原因引起，如人为因素、技术水平不足、工具和设备缺陷等。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维修差错可能引发安全事故，对人员和财产造成伤害或损失。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维修差错可能增加维修成本和时间，降低维修效率。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1243" r="1124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26" b="12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009" r="800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维修差错可能导致设备故障或系统运行异常，影响生产或服务效率和质量。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维修差错的影响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维修人员技能水平不足、经验不足、工作态度不认真等。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维修工具和设备不先进、不适用，维修技术不成熟等。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维修流程不规范、缺乏有效的监督和检查机制等。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工作场所环境不良、噪音、照明等环境因素可能影响维修人员的判断和操作。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维修差错的原因分析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预防维修差错的重要性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625" r="9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预防维修差错能够显著提高设备的可靠性，减少设备故障和停机时间。通过预防性维护和检查，可以及时发现并解决潜在问题，确保设备在最佳状态下运行。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预防维修差错有助于延长设备使用寿命，减少不必要的更换和维修成本。通过合理的维护计划和操作规程，可以降低设备的磨损和损耗，提高其耐用性和稳定性。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提高设备可靠性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预防维修差错能够显著降低维修成本。通过预防性维护和检查，可以减少紧急维修和事后维修的需求，从而节约维修成本和人工成本。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预防维修差错有助于提高设备的运行效率和生产效益，从而间接降低企业的运营成本。一个稳定、可靠的设备能够保证生产线的连续性和稳定性，提高生产效率和产品质量。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38" r="22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降低维修成本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38" r="229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预防维修差错对于保障人员安全至关重要。设备故障和维修差错可能导致人员伤亡和财产损失，因此预防性维护和检查可以降低这类风险。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通过预防维修差错，可以确保设备的正常运行和安全操作，从而保障操作人员的安全和健康。此外，预防性维护和检查还可以及时发现潜在的安全隐患，采取措施加以解决，避免事故的发生。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保障人员安全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预防维修差错的策略与方法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制定详细的维修计划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明确维修任务、时间、人员和资源，确保计划的完整性和可行性。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优化维修流程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通过流程图、工作指南等形式，明确维修步骤和操作要求，降低差错率。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定期评估和更新计划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根据实际情况和经验反馈，对维修计划进行定期评估和更新，保持其时效性和准确性。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制定完善的维修计划和流程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https://d.book118.com/205343304033011104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2024-09-13T20:01:49.896</cp:lastPrinted>
  <dcterms:created xsi:type="dcterms:W3CDTF">2024-09-13T12:01:49Z</dcterms:created>
  <dcterms:modified xsi:type="dcterms:W3CDTF">2024-09-13T12:01:51Z</dcterms:modified>
</cp:coreProperties>
</file>