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85C980-1DC5-4CE8-9897-5247643F6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D4F63D-9224-4807-A8B4-F1A550E01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1BC01E-B14D-4A7A-AC56-215A53A76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73073F-8152-4464-97D6-3843304F2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9E4CFD-2522-4708-81A1-720F28F33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407BA6-9566-42DE-90E9-822CA252B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31E4C0-1393-4AB9-A844-E2CF23697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66D807-3D6C-4C63-A384-7A78FBC59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972A23-0CA4-4EB5-B448-6F211DA32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78E8BC-2FB9-4510-802E-BAA268C8A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E17DF1-1C8C-422A-AEE1-F5295B483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344100304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高血压病三级预防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高血压病的一级预防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高血压病的二级预防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高血压病的三级预防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高血压病概述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高血压病是一种常见的慢性疾病，通常指成人收缩压≥140mmHg和（或）舒张压≥90mmHg的情况。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高血压病的定义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血压水平分类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动态血压监测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根据血压水平，高血压病可分为正常血压、正常高值和高血压三个等级。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动态血压监测是评估血压水平的另一种方法，有助于发现白大衣高血压和隐蔽性高血压。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高血压病的定义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由其他疾病或病因引起的高血压，如肾实质性疾病、肾血管性疾病、内分泌疾病等。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继发性高血压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原因不明的高血压，通常与遗传、年龄、性别、生活方式等因素有关。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原发性高血压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根据血压水平，原发性高血压可分为1级、2级和3级，不同级别对应不同的风险水平。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高血压分级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高血压病的分类和分级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高血压病的危害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靶器官损害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高血压病可导致心、脑、肾等靶器官损害，如左心室肥厚、脑血管意外、肾功能不全等。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心血管疾病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高血压病是心血管疾病的主要危险因素，可增加冠心病、心力衰竭、脑卒中等疾病的风险。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其他并发症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高血压病还可导致糖尿病、肥胖症等其他并发症，影响患者的生活质量和预期寿命。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高血压病的一级预防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保持体重在正常范围内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过重或肥胖是高血压病的重要危险因素，通过合理饮食和适量运动，将体重控制在正常范围，有助于降低血压和减少高血压病的发生风险。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避免过度饮食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避免暴饮暴食，尽量少吃高热量、高脂肪和高糖分的食物，以减少脂肪堆积和体重增加。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增加体育锻炼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定期进行有氧运动，如快走、跑步、游泳等，有助于消耗体内多余的热量，减轻体重并降低血压。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控制体重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控制钠盐摄入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高钠饮食是高血压病的重要危险因素，应尽量少吃盐，避免食用高盐食品，如腌制食品、咸鱼等。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控制脂肪摄入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减少饱和脂肪和反式脂肪的摄入，尽量少吃油炸、煎炸和肥肉等高脂肪食品。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增加蔬菜、水果摄入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蔬菜和水果富含钾、镁等微量元素和膳食纤维，有助于降低血压。建议每天摄入足够的蔬菜和水果。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合理膳食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运动时应避免过度疲劳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运动时应避免过度疲劳，以免对身体造成负面影响。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定期进行有氧运动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如每周进行至少150分钟的中等强度有氧运动，如快走、慢跑、骑车或游泳等。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增加肌肉力量训练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进行适量的肌肉力量训练，有助于提高身体代谢水平，降低血压。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https://d.book118.com/205344100304011124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2024-09-29T04:32:38.870</cp:lastPrinted>
  <dcterms:created xsi:type="dcterms:W3CDTF">2024-09-28T20:32:38Z</dcterms:created>
  <dcterms:modified xsi:type="dcterms:W3CDTF">2024-09-28T20:32:40Z</dcterms:modified>
</cp:coreProperties>
</file>