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6A818-7359-49E4-9098-2156ABD39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FBE4C-CD83-4D87-99E3-785456C24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35D38-F8D9-4692-9C92-A2AE0828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49B0F-46F9-436B-B7C0-C56408F83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D409E-0FDE-4712-8AE8-B0DC9D8B9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156C1-70B3-4F53-899A-A401D3C0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6782C-D4C0-4538-96A7-4665F329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0AE61-E4BF-4320-8B61-9C4A7936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F963A-0F41-4194-AA1C-C9EC99BDA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8E0A1-DE18-4448-9A77-E51F736A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5D0D-B891-4C4B-BB99-509D7125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0044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流感疫情的监测与控制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流感病毒分为甲、乙、丙三种类型，其中甲型病毒变异能力强，易引起大规模流行。流感主要通过飞沫传播，也可通过接触污染物体表面传播。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流感病毒分为A、B、C三种类型，其中A型病毒最为常见，变异能力强，易引起流行。传播途径主要包括飞沫传播和接触传播。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A型流感病毒又可分为H1N1、H3N2等亚型，不同亚型病毒在传播方式、致病力等方面存在差异。B型流感病毒主要感染儿童和青少年，C型流感病毒传染性较弱，主要感染老年人。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流感病毒的种类与传播途径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流感的症状主要包括发热、咳嗽、喉咙痛、流鼻涕、头痛、肌肉疼痛等，严重时可引起肺炎、心脏疾病等并发症，甚至导致死亡。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流感病毒会影响人体的免疫系统，导致身体虚弱，容易感染其他疾病。对于老年人、儿童、孕妇和身体虚弱的人来说，感染流感病毒的风险更高，需要特别注意预防。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经常用肥皂和流动水洗手，特别是在咳嗽、打喷嚏或接触呼吸道分泌物后。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在公共场所、乘坐公共交通工具时佩戴口罩，以减少飞沫传播的风险。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62" r="1306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咳嗽或打喷嚏时用纸巾捂住口鼻，然后将纸巾丢进封闭的垃圾桶。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咳嗽礼仪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49" b="13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08" r="1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避免参加大型聚会或活动，尽量减少去人群密集的场所。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与他人保持至少1米距离，以降低呼吸道飞沫传播的风险。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避免接触感染者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如发现身边有人出现流感症状，尽量远离，避免直接接触。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5" r="30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每年接种流感疫苗是预防流感的有效措施，特别适用于儿童、老年人、身体虚弱和医务人员等高危人群。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接种疫苗前应了解疫苗成分、接种禁忌症等，并遵循医生的建议。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保持均衡的饮食结构，摄入足够的蛋白质、维生素和矿物质，增强身体免疫力。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定期进行适度的体育锻炼，如散步、慢跑、瑜伽等，以增强体质和提高免疫力。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https://d.book118.com/206000044140010034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2024-09-03T22:06:47.161</cp:lastPrinted>
  <dcterms:created xsi:type="dcterms:W3CDTF">2024-09-03T14:06:47Z</dcterms:created>
  <dcterms:modified xsi:type="dcterms:W3CDTF">2024-09-03T14:06:49Z</dcterms:modified>
</cp:coreProperties>
</file>