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3626C-4D33-414A-A328-2ACBFCD37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0AC53-AD63-43EA-B3AC-DE7B65EA4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83909-EA40-40E4-9212-2F4FAF466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75F67-823B-401D-90C8-5ED77C4E6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1D7F1-8912-4224-8452-4626E4CF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B3E26-F499-4C15-9EC3-E4ACCBEC2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CCDFC-3D78-4E37-9477-3B866B743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E8D61-7FDE-4EA5-B197-3DA58011C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731A3-A0AD-4099-9368-4846F96B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84B96-28C5-42F8-A2BD-0E55818D3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26AAF-F5D6-4FCC-8A10-0298683EF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1120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复方小儿退热栓的成分与剂量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复方小儿退热栓的疗效与安全性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复方小儿退热栓的适用人群与禁忌症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复方小儿退热栓的贮存与运输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复方小儿退热栓的培训总结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复方小儿退热栓中的主要成分可以抑制炎症介质的释放，从而减轻发热和炎症症状。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抑制炎症反应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解热镇痛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抗病毒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958" r="18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通过调节体温中枢，降低体温，缓解头痛、肌肉酸痛等症状，达到解热镇痛的效果。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某些成分具有抗病毒作用，可以抑制病毒的复制和传播。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药理作用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适用于治疗各种原因引起的发热，如感冒、流感等病毒感染。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缓解头痛、头晕等症状，提高患儿舒适度。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减轻由于发热引起的肌肉酸痛、乏力等症状。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肌肉酸痛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直肠给药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将复方小儿退热栓塞入患儿直肠内，通过直肠黏膜吸收药物成分，达到治疗效果。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剂量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根据患儿年龄和体重，按照医生或说明书上的推荐剂量使用。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使用间隔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通常每4-6小时使用一次，24小时内不超过4次。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复方小儿退热栓的成分与剂量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主要成分，用于缓解疼痛和退烧。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对乙酰氨基酚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辅助成分，具有抗炎和抗氧化的作用。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阿司匹林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如硬脂酸、甘油、聚乙二醇等，用于栓剂的成型和稳定性。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其他成分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适用于6个月至6岁的儿童。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每4-6小时可重复使用一次，24小时内不超过4次。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使用频率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根据孩子的体重和年龄选择合适的剂量。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剂量选择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剂量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如出现皮疹、呼吸困难等症状，应立即停止使用并就医。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过敏反应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对乙酰氨基酚和阿司匹林可能对肝脏有一定影响。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肝脏疾病患者慎用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尤其是与含有相似成分的药物同时使用，以免过量。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避免与其他药物同时使用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应存放在阴凉干燥处，避免阳光直射和高温。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储存条件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复方小儿退热栓的疗效与安全性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抗炎镇痛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该药物还具有一定的抗炎、镇痛作用，能够缓解因发热引起的头痛、肌肉酸痛等症状。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快速退热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复方小儿退热栓能够迅速发挥退热作用，有效缓解小儿发热症状。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方便使用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复方小儿退热栓为直肠给药，使用方便，减少了儿童服药困难和家长的困扰。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疗效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剂量控制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该药物采用直肠给药的方式，药物剂量容易控制，减少了因口服给药导致的剂量不准确问题。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适应症明确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复方小儿退热栓主要用于小儿发热的治疗，适应症明确，使用时需遵医嘱，按照说明书或医生指导下使用。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成分安全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复方小儿退热栓的成分较为安全，主要成分为对乙酰氨基酚和人工牛黄，临床上长期应用未发现严重不良反应。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https://d.book118.com/206001120154010032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2024-08-31T22:10:41.239</cp:lastPrinted>
  <dcterms:created xsi:type="dcterms:W3CDTF">2024-08-31T14:10:41Z</dcterms:created>
  <dcterms:modified xsi:type="dcterms:W3CDTF">2024-08-31T14:10:43Z</dcterms:modified>
</cp:coreProperties>
</file>