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E80434-EEA1-41A7-B501-F1CE139209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D976DC-59B5-4665-8AFF-181BD61C0C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029FAB-D90F-4257-8D81-74C7235F45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7062BD-E628-45CE-8760-A93AB0F3A9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C5EBA9A-0AB6-4A3D-A88E-5CE5DF3E0F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D5F9F03-A692-4EC3-977B-60C56B2EAE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979CAB2-2C00-4141-89E8-4619D8577F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AEC3DB-BBF0-4B6A-9A3B-8E61FD6024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E011C0-7413-4098-B79C-B53746BC7E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A55896-16F5-4DBF-B1D7-995F5F93E4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B77B05-906E-4D8B-AE41-E01451BE7F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6002003142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EPC总承包项目组织结构下的风险管理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EPC总承包项目组织结构概述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风险识别与评估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风险应对策略与措施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风险监控与报告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案例分析：某EPC总承包项目风险管理实践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9995" r="1999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EPC总承包项目涉及设计、采购、施工等多个环节，面临复杂多变的市场和项目环境，风险管理对项目成功至关重要。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应对复杂项目环境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通过风险管理，识别、评估和控制项目风险，确保项目按计划推进，降低成本，提升项目整体绩效。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提升项目绩效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明确风险管理在项目管理中的重要地位，提高项目团队对风险管理的认识和重视程度。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强化风险管理意识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4752" r="24752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汇报项目所采用的风险管理策略，包括风险识别、评估、应对和监控等方面的具体措施和实施情况。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风险管理策略及实施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详细汇报项目过程中识别出的主要风险及其评估结果，包括风险来源、性质、发生概率和影响程度等。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风险识别与评估结果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阐述针对识别出的风险所采取的应对措施，如风险规避、减轻、转移和接受等，并分析措施的实施效果。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风险应对措施及效果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根据项目进展情况，及时更新和调整风险管理计划，确保风险管理工作的持续有效进行。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风险管理计划更新与调整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EPC总承包项目组织结构概述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单一责任主体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EPC总承包商作为唯一责任方，对项目的设计、采购、施工全面负责，降低了业主的管理难度和风险。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设计与施工紧密结合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EPC模式强调设计与施工的紧密配合，有利于优化设计方案，提高施工效率和质量。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固定总价合同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EPC合同通常采用固定总价形式，有利于业主控制投资成本，降低投资风险。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EPC总承包模式特点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直线型组织结构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适用于小型、简单的EPC项目，具有结构简单、权责明确、决策迅速的特点。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职能型组织结构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适用于大型、复杂的EPC项目，能够充分发挥各职能部门的专业优势，提高项目管理水平。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矩阵型组织结构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适用于多个EPC项目并行管理的情况，能够平衡项目与职能部门之间的关系，实现资源共享。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项目组织结构类型及特点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降低风险损失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通过采取有效的风险管理措施，可以降低风险事件发生的概率和影响程度，减少风险损失。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提高项目成功率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风险管理是EPC项目管理的重要组成部分，加强风险管理有助于提高项目的成功率和整体效益。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识别潜在风险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通过对EPC项目进行全面的风险识别，可以及时发现潜在的风险因素，为制定应对措施提供依据。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风险管理在EPC项目中的重要性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风险识别与评估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风险识别方法及工具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768919" y="1491953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头脑风暴法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4472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组织专家团队，通过自由讨论的方式，集思广益，对项目潜在风险进行全面识别。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102515" y="1491953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检查表法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10251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根据历史经验和行业标准，制定风险检查表，对照项目实际情况进行风险识别。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297292" y="4606720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德尔菲法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17309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采用匿名方式，征求专家意见，经过反复征询、归纳、修改，最终形成风险识别结果。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630887" y="4606720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流程图法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63088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绘制项目流程图，对每个环节进行逐一分析，识别潜在风险。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6633" r="26633"/>
          <a:stretch>
            <a:fillRect/>
          </a:stretch>
        </p:blipFill>
        <p:spPr>
          <a:xfrm>
            <a:off x="3909691" y="1250241"/>
            <a:ext cx="7848599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确定评估目标、收集相关信息、选择评估方法、实施评估、汇总分析结果。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根据风险发生的概率和影响程度，对风险进行等级划分，一般分为高风险、中风险和低风险三个等级。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风险评估流程与标准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风险评估标准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风险评估流程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技术风险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由于技术不成熟或技术变更带来的风险，如设计缺陷、施工难度等。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经济风险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由于市场变化、通货膨胀等因素导致的成本增加、收益减少等风险。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政治风险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由于政策变化、政治动荡等因素对项目造成的影响，如政策调整、战争等。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自然风险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由于自然灾害等不可抗力因素对项目造成的影响，如地震、洪水等。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关键风险因素分析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风险应对策略与措施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风险规避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在项目计划阶段，通过充分的市场调研和风险评估，避免选择高风险的项目方案或技术路线。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风险管理计划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制定详细的风险管理计划，明确风险识别、评估、应对和监控的流程和方法。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培训和意识提升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加强项目团队成员的风险管理培训，提高风险意识和应对能力。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预防性策略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https://d.book118.com/206002003142010041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2024-09-08T14:03:14.739</cp:lastPrinted>
  <dcterms:created xsi:type="dcterms:W3CDTF">2024-09-08T06:03:14Z</dcterms:created>
  <dcterms:modified xsi:type="dcterms:W3CDTF">2024-09-08T06:03:16Z</dcterms:modified>
</cp:coreProperties>
</file>