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73BF5-A212-490F-A295-ACFB94D42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F91D-9E0B-4A6E-958F-1ABDAD6F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1F96A-05F5-4C70-BF73-D9A363AC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8D2C0-ABEB-496B-B843-FE24A5D9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4C625-F40C-41D9-97E1-AA5A27CC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2B0E2-BFB3-4C49-A34B-C57D709D7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D9CA6-41F4-4659-8797-3B46E169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C3BEF-E044-46D8-AA7D-5E6C04B9D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24780-A17E-4E00-902B-B3015E82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9D2A9-F734-4C1D-A8A9-7E09C826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1E48A-56CE-49BC-B3E6-952F8CF7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2131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常见家庭用药误区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家庭安全用药的常见问题及解答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77" r="26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什么是家庭安全用药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它强调个体化治疗、遵医嘱用药、避免滥用药物和预防药物不良反应等方面。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家庭安全用药是指在家庭环境中，合理、安全地使用药物，以维护和促进家庭成员的健康。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家庭安全用药的重要性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家庭安全用药能够确保家庭成员及时获得药物治疗，缓解病痛，提高生活质量。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它还有助于预防药物滥用和减少药物不良反应的发生，保护家庭成员的身体健康。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严格按照医生的处方和医嘱使用药物，不要随意更改剂量或停药。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了解所使用药物的疗效、不良反应及注意事项，以便及时采取应对措施。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了解药物作用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避免自行混合使用多种药物，特别是处方药和非处方药之间，以防止药物相互作用导致不良反应。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将药物存放在儿童触及不到的地方，避免误服或过量使用药物。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妥善保管药物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家庭安全用药的基本原则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常见家庭用药误区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不遵医嘱，随意用药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一些家庭在没有医生指导的情况下，随意给孩子或老人用药，或者在没有症状的情况下自行停药，这可能导致病情恶化或产生耐药性。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111" b="7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误区一：随意用药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用药剂量过大或过小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一些家庭在用药时，没有按照医生或药品说明书的推荐剂量使用，导致用药剂量过大或过小，从而影响治疗效果或引发不良反应。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误区二：用药剂量不当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忽视或不重视药物副作用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一些家庭在使用药物时，没有留意或重视药物可能带来的副作用，如头痛、恶心、皮疹等，这可能会对患者的身体健康造成潜在威胁。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误区三：忽视药物副作用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不了解或忽视药物之间的相互作用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一些家庭在使用多种药物时，不了解或忽视药物之间的相互作用，这可能会导致药物效果增强或减弱，甚至可能引发不良反应。因此，在使用多种药物时，应咨询医生的意见。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误区四：忽视药物相互作用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家庭安全用药的注意事项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在购买和使用药物时，要特别关注药物的有效期和保质期，避免使用过期药物。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规定的储存条件下，其成分会随着时间的推移而发生变化，药效逐渐降低。而过期的药物不仅可能失去疗效，还可能引发不良反应，对身体健康造成潜在威胁。因此，在用药前要仔细查看药物的标签和说明书，确保药物在有效期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注意药物的有效期和保质期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注意药物的储存方式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药物的储存方式对其质量和药效有着至关重要的影响，需严格按照说明书要求进行储存。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药物对储存环境的要求各不相同，如温度、湿度、光照等。不正确的储存方式可能导致药物受潮、变质、分解等，从而影响药效。因此，家庭药箱应放置在干燥、阴凉、通风的地方，避免阳光直射和高温。同时，要定期检查药物的储存条件是否符合要求，确保药物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https://d.book118.com/206002131143010055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2024-09-23T05:15:08.022</cp:lastPrinted>
  <dcterms:created xsi:type="dcterms:W3CDTF">2024-09-22T21:15:08Z</dcterms:created>
  <dcterms:modified xsi:type="dcterms:W3CDTF">2024-09-22T21:15:10Z</dcterms:modified>
</cp:coreProperties>
</file>