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E2F0F-43EB-47D3-9328-E981A7F55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1450E-EC6D-48E6-B8DC-D71099EF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B467D-04BC-40EF-89CF-65880FAC9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398B0-DDA0-48A1-AE60-B1EBE822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5105A-34E1-4396-84F5-87935C9D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1ADFC-B178-439D-B0B3-F59A4D1B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C07F5-900A-498C-B58B-453723D0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1855F-8776-48D4-99CA-55600419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AC89-827D-42B1-B3FC-E184435BC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AA589-CE35-4A00-AB3D-8298D051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7CCA8-5895-4A89-8F27-38031D96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2155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湘教版九年级数学下册1.2二次函数的图象及性质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二次函数图象变换规律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二次函数与一元二次方程关系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二次函数在实际问题中应用举例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典型例题解析与课堂练习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知识点回顾与总结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613" b="196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二次函数定义及一般形式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二次函数定义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形如 $y = ax^2 + bx + c$（$a neq 0$）的函数叫做二次函数。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二次函数的一般形式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$y = ax^2 + bx + c$，其中 $a$、$b$、$c$ 是常数，且 $a neq 0$。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二次函数的顶点式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$y = a(x - h)^2 + k$，其中 $(h, k)$ 是抛物线的顶点坐标。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14" r="257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二次函数的图象是一条抛物线。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抛物线形状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抛物线关于对称轴对称，对称轴的方程是 $x = -frac{b}{2a}$。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抛物线的顶点坐标是 $(- frac{b}{2a}, c - frac{b^2}{4a})$。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 $b^2 - 4ac &gt; 0$ 时，抛物线与 $x$ 轴有两个交点；当 $b^2 - 4ac = 0$ 时，有一个交点；当 $b^2 - 4ac &lt; 0$ 时，没有交点。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与坐标轴交点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二次函数图象特征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二次函数性质总结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单调性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 $a &gt; 0$ 时，抛物线在对称轴左侧单调递减，右侧单调递增；当 $a &lt; 0$ 时，抛物线在对称轴左侧单调递增，右侧单调递减。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最值问题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 $a &gt; 0$ 时，抛物线有最小值，最小值为 $c - frac{b^2}{4a}$；当 $a &lt; 0$ 时，抛物线有最大值，最大值为 $c - frac{b^2}{4a}$。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平移性质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抛物线 $y = a(x - h)^2 + k$ 可由 $y = ax^2$ 的图象向右（或左）平移 $|h|$ 个单位长度，再向上（或下）平移 $|k|$ 个单位长度得到。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对称性质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抛物线关于对称轴对称，对称点的横坐标之和等于对称轴方程的两倍。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https://d.book118.com/206002155002010055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2024-09-22T08:27:30.845</cp:lastPrinted>
  <dcterms:created xsi:type="dcterms:W3CDTF">2024-09-22T00:27:30Z</dcterms:created>
  <dcterms:modified xsi:type="dcterms:W3CDTF">2024-09-22T00:27:32Z</dcterms:modified>
</cp:coreProperties>
</file>