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74593-CFC8-490E-9412-8B284ABC7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02298-EC75-446B-96A4-EAF23186C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F02FB-A242-4E93-A6E8-C6CCB7FC3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44D95-7CA6-47A8-A9DA-DD68C56B9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475EB-6A45-4530-8CB3-26842F6A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50193-961C-4119-B488-FFC6CDFE5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F6F5A-307C-4FAE-A680-F9CC45A13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ECC55-71E0-4D56-8443-755ED540E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CD314-334E-456C-A760-20D53795A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8E9A7-B9A3-4AE4-A21C-4F9F6884D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20E08-27D0-4149-B542-4BB4BF892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3001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社会心理健康教育的途径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实施社会心理健康教育的途径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传统的心理健康教育方式已无法满足现代社会的需求，需要探索新的途径。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社会经济快速发展，人们生活节奏加快，压力增大，导致心理问题日益突出。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提高公众对心理健康的重视程度，促进心理健康意识的普及。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提供多元化的心理健康教育方式，满足不同人群的需求。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帮助人们更好地应对心理压力，促进身心健康，提高生活质量。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社会心理健康教育是指通过有计划、有目的的教育活动，提高社会成员的心理健康意识和心理素质，促进其全面发展的过程。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社会心理健康教育不仅关注个体心理健康，还关注群体和社会层面的心理健康问题，强调个体与社会的互动和影响。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定义与内涵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促进个体成长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社会心理健康教育有助于培养个体的自我认知、情绪管理、人际交往等能力，促进个体健康成长。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通过提高心理素质和应对能力，社会心理健康教育有助于个体提高生活质量，实现幸福感。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良好的社会心理健康教育有助于减少心理问题和社会矛盾，维护社会稳定和谐。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社会心理健康教育能够促进社会文明进步，推动经济和社会可持续发展。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实施社会心理健康教育的途径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262" b="122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学校教育途径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开设心理健康教育课程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学校可以开设专门的心理健康教育课程，向学生传授心理健康知识和技能，帮助学生建立正确的心理健康观念。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开展心理咨询和心理辅导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学校可以建立心理咨询中心，为学生提供心理咨询服务，帮助学生解决心理问题，同时也可以开展个体和团体心理辅导活动。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营造积极健康的校园文化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学校可以通过举办各种文化、艺术、科技等活动，营造积极健康的校园文化氛围，增强学生的归属感和集体意识。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https://d.book118.com/206003001230010054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2024-09-22T04:09:45.849</cp:lastPrinted>
  <dcterms:created xsi:type="dcterms:W3CDTF">2024-09-21T20:09:45Z</dcterms:created>
  <dcterms:modified xsi:type="dcterms:W3CDTF">2024-09-21T20:09:47Z</dcterms:modified>
</cp:coreProperties>
</file>