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E5DDB-43AB-48C1-BDC8-79C31AB57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D6402-C6C4-4167-BDCA-F2909C91AA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82DA4-F89C-4AE7-A59F-85312E740D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01E76F-2225-46B2-9348-9B8A0A65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9BCC074-66EF-482C-AB35-A3017F408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4850ECE-A31A-4E92-93EE-031B38BC6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E2B74F-084C-48C7-A553-EC032E9389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D55BCF-D20C-4B9F-B95F-B32D624418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5431F-CF99-47C7-838D-C66E832CD0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CF2F0-9F59-4A8C-BE6F-31C4B04AD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97498-3CBA-44CC-9D72-F9C57EFB4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6003241050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2023年车间安全工作总结报告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安全制度执行情况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安全隐患排查与整改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安全事故处理与预防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员工安全意识提升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确保车间生产安全，预防事故发生。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提高员工安全意识，加强安全管理。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优化车间安全管理制度，完善安全防范措施。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3660" r="2366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制定车间安全管理制度和操作规程，并监督执行。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定期开展安全培训和演练，提高员工安全意识和应急处理能力。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定期对车间设备、设施进行检查和维护，确保其安全运行。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对车间生产过程进行监控和管理，及时发现和消除安全隐患。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2" b="822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车间安全事故率较往年下降了20%。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员工安全意识明显提高，安全培训参与率达到95%。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车间设备、设施维护良好，未发生因设备故障导致的事故。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车间生产过程得到有效监控和管理，安全隐患得到及时处理。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安全制度执行情况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总结词：严谨细致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：在2023年，车间安全工作的重要一环是安全制度的制定与完善。为了确保生产安全，我们制定了一系列严格的安全规章制度，涵盖了操作规程、设备维护、危险品管理等多个方面。这些规章制度经过多次审查和修订，力求严谨细致，符合车间实际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安全制度的制定与完善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总结词：全面深入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描述：为了确保员工充分理解并遵守安全制度，我们进行了全面深入的宣传与培训。通过定期的安全培训会议、海报宣传、以及在线学习平台等多种方式，向员工普及安全知识，提高他们的安全意识。此外，对新员工进行了强制性的安全培训，确保他们熟悉并掌握安全操作规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安全制度的宣传与培训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41106" y="1736764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89511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总结词：严格到位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572628" y="223711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在执行和监督安全制度方面，我们采取了一系列严格有效的措施。车间设立了专门的安全监督小组，负责日常巡查和定期检查，确保各项安全制度得到有效执行。同时，建立了安全隐患举报制度，鼓励员工积极参与安全监督。对于违反安全制度的行为，我们采取了相应的处罚措施，并进行了通报批评，以警示其他员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安全制度的执行与监督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安全隐患排查与整改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车间应定期进行安全隐患排查，包括设备、电气、消防等方面，确保及时发现潜在的安全风险。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鼓励员工积极参与安全隐患排查工作，提供员工发现和报告安全问题的渠道，提高整体安全意识。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员工参与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对排查出的安全隐患进行详细记录，包括隐患类型、位置、可能影响范围等信息，为后续整改提供依据。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隐患记录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安全隐患的排查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针对排查出的安全隐患，制定具体的整改计划，明确整改措施、责任人和整改期限。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制定整改计划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及时整改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整改跟踪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对发现的安全隐患应立即进行整改，消除潜在的安全风险，确保生产安全。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对整改过程进行跟踪管理，确保整改措施得到有效执行，及时解决整改过程中出现的问题。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安全隐患的整改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整改效果的评估与反馈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评估标准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制定整改效果的评估标准，包括整改完成情况、安全风险降低程度等方面，确保整改效果得到客观评价。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评估实施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对整改后的车间进行评估，检查整改措施是否有效，安全风险是否得到降低。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反馈改进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根据评估结果，对整改工作进行总结和反馈，提出改进意见和建议，持续优化车间安全管理工作。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https://d.book118.com/206003241050010041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2024-09-08T02:17:54.695</cp:lastPrinted>
  <dcterms:created xsi:type="dcterms:W3CDTF">2024-09-07T18:17:54Z</dcterms:created>
  <dcterms:modified xsi:type="dcterms:W3CDTF">2024-09-07T18:17:56Z</dcterms:modified>
</cp:coreProperties>
</file>