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3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6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B84DB-3CA7-44F1-8019-C87631213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213AB-F53A-4D16-830D-CF7207C07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AEF97-71A2-4477-A94A-6ABA91FD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6D9CA-2B95-4C7B-97D0-B4804EE1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0EE06-E3BE-434C-9EBB-E1CA74AA2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6D38F-4F60-4CE2-B0EC-D853CABC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7BEF9-BB60-41D0-8260-BF3FFC83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7E8BD-1FFA-4A9F-B9E6-32513DF27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9C1F9-52BF-45E0-A7D2-6FF4E863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ED04B-4796-4901-830B-513CD5160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F8DE-9423-4CC6-913A-6C3D2452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369" r:id="rId2"/>
    <p:sldLayoutId id="2147502370" r:id="rId3"/>
    <p:sldLayoutId id="2147502371" r:id="rId4"/>
    <p:sldLayoutId id="2147502372" r:id="rId5"/>
    <p:sldLayoutId id="2147502373" r:id="rId6"/>
    <p:sldLayoutId id="2147502374" r:id="rId7"/>
    <p:sldLayoutId id="2147502375" r:id="rId8"/>
    <p:sldLayoutId id="2147502376" r:id="rId9"/>
    <p:sldLayoutId id="2147502377" r:id="rId10"/>
    <p:sldLayoutId id="21475023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22" Type="http://schemas.openxmlformats.org/officeDocument/2006/relationships/tags" Target="../tags/tag766.xml" /><Relationship Id="rId23" Type="http://schemas.openxmlformats.org/officeDocument/2006/relationships/tags" Target="../tags/tag767.xml" /><Relationship Id="rId24" Type="http://schemas.openxmlformats.org/officeDocument/2006/relationships/tags" Target="../tags/tag768.xml" /><Relationship Id="rId25" Type="http://schemas.openxmlformats.org/officeDocument/2006/relationships/tags" Target="../tags/tag769.xml" /><Relationship Id="rId26" Type="http://schemas.openxmlformats.org/officeDocument/2006/relationships/tags" Target="../tags/tag770.xml" /><Relationship Id="rId27" Type="http://schemas.openxmlformats.org/officeDocument/2006/relationships/tags" Target="../tags/tag771.xml" /><Relationship Id="rId28" Type="http://schemas.openxmlformats.org/officeDocument/2006/relationships/tags" Target="../tags/tag772.xml" /><Relationship Id="rId29" Type="http://schemas.openxmlformats.org/officeDocument/2006/relationships/tags" Target="../tags/tag773.xml" /><Relationship Id="rId3" Type="http://schemas.openxmlformats.org/officeDocument/2006/relationships/tags" Target="../tags/tag747.xml" /><Relationship Id="rId30" Type="http://schemas.openxmlformats.org/officeDocument/2006/relationships/tags" Target="../tags/tag774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2" Type="http://schemas.openxmlformats.org/officeDocument/2006/relationships/tags" Target="../tags/tag787.xml" /><Relationship Id="rId3" Type="http://schemas.openxmlformats.org/officeDocument/2006/relationships/tags" Target="../tags/tag788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2.xml" /><Relationship Id="rId11" Type="http://schemas.openxmlformats.org/officeDocument/2006/relationships/tags" Target="../tags/tag813.xml" /><Relationship Id="rId12" Type="http://schemas.openxmlformats.org/officeDocument/2006/relationships/tags" Target="../tags/tag814.xml" /><Relationship Id="rId13" Type="http://schemas.openxmlformats.org/officeDocument/2006/relationships/tags" Target="../tags/tag815.xml" /><Relationship Id="rId2" Type="http://schemas.openxmlformats.org/officeDocument/2006/relationships/tags" Target="../tags/tag804.xml" /><Relationship Id="rId3" Type="http://schemas.openxmlformats.org/officeDocument/2006/relationships/tags" Target="../tags/tag805.xml" /><Relationship Id="rId4" Type="http://schemas.openxmlformats.org/officeDocument/2006/relationships/tags" Target="../tags/tag806.xml" /><Relationship Id="rId5" Type="http://schemas.openxmlformats.org/officeDocument/2006/relationships/tags" Target="../tags/tag807.xml" /><Relationship Id="rId6" Type="http://schemas.openxmlformats.org/officeDocument/2006/relationships/tags" Target="../tags/tag808.xml" /><Relationship Id="rId7" Type="http://schemas.openxmlformats.org/officeDocument/2006/relationships/tags" Target="../tags/tag809.xml" /><Relationship Id="rId8" Type="http://schemas.openxmlformats.org/officeDocument/2006/relationships/tags" Target="../tags/tag810.xml" /><Relationship Id="rId9" Type="http://schemas.openxmlformats.org/officeDocument/2006/relationships/tags" Target="../tags/tag8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Relationship Id="rId6" Type="http://schemas.openxmlformats.org/officeDocument/2006/relationships/tags" Target="../tags/tag820.xml" /><Relationship Id="rId7" Type="http://schemas.openxmlformats.org/officeDocument/2006/relationships/tags" Target="../tags/tag821.xml" /><Relationship Id="rId8" Type="http://schemas.openxmlformats.org/officeDocument/2006/relationships/tags" Target="../tags/tag822.xml" /><Relationship Id="rId9" Type="http://schemas.openxmlformats.org/officeDocument/2006/relationships/tags" Target="../tags/tag8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2.xml" /><Relationship Id="rId11" Type="http://schemas.openxmlformats.org/officeDocument/2006/relationships/tags" Target="../tags/tag833.xml" /><Relationship Id="rId12" Type="http://schemas.openxmlformats.org/officeDocument/2006/relationships/tags" Target="../tags/tag834.xml" /><Relationship Id="rId13" Type="http://schemas.openxmlformats.org/officeDocument/2006/relationships/tags" Target="../tags/tag835.xml" /><Relationship Id="rId14" Type="http://schemas.openxmlformats.org/officeDocument/2006/relationships/tags" Target="../tags/tag836.xml" /><Relationship Id="rId15" Type="http://schemas.openxmlformats.org/officeDocument/2006/relationships/tags" Target="../tags/tag837.xml" /><Relationship Id="rId16" Type="http://schemas.openxmlformats.org/officeDocument/2006/relationships/tags" Target="../tags/tag838.xml" /><Relationship Id="rId17" Type="http://schemas.openxmlformats.org/officeDocument/2006/relationships/tags" Target="../tags/tag839.xml" /><Relationship Id="rId18" Type="http://schemas.openxmlformats.org/officeDocument/2006/relationships/tags" Target="../tags/tag840.xml" /><Relationship Id="rId19" Type="http://schemas.openxmlformats.org/officeDocument/2006/relationships/tags" Target="../tags/tag841.xml" /><Relationship Id="rId2" Type="http://schemas.openxmlformats.org/officeDocument/2006/relationships/tags" Target="../tags/tag824.xml" /><Relationship Id="rId20" Type="http://schemas.openxmlformats.org/officeDocument/2006/relationships/tags" Target="../tags/tag842.xml" /><Relationship Id="rId21" Type="http://schemas.openxmlformats.org/officeDocument/2006/relationships/tags" Target="../tags/tag843.xml" /><Relationship Id="rId22" Type="http://schemas.openxmlformats.org/officeDocument/2006/relationships/tags" Target="../tags/tag844.xml" /><Relationship Id="rId23" Type="http://schemas.openxmlformats.org/officeDocument/2006/relationships/tags" Target="../tags/tag845.xml" /><Relationship Id="rId24" Type="http://schemas.openxmlformats.org/officeDocument/2006/relationships/tags" Target="../tags/tag846.xml" /><Relationship Id="rId25" Type="http://schemas.openxmlformats.org/officeDocument/2006/relationships/tags" Target="../tags/tag847.xml" /><Relationship Id="rId3" Type="http://schemas.openxmlformats.org/officeDocument/2006/relationships/tags" Target="../tags/tag825.xml" /><Relationship Id="rId4" Type="http://schemas.openxmlformats.org/officeDocument/2006/relationships/tags" Target="../tags/tag826.xml" /><Relationship Id="rId5" Type="http://schemas.openxmlformats.org/officeDocument/2006/relationships/tags" Target="../tags/tag827.xml" /><Relationship Id="rId6" Type="http://schemas.openxmlformats.org/officeDocument/2006/relationships/tags" Target="../tags/tag828.xml" /><Relationship Id="rId7" Type="http://schemas.openxmlformats.org/officeDocument/2006/relationships/tags" Target="../tags/tag829.xml" /><Relationship Id="rId8" Type="http://schemas.openxmlformats.org/officeDocument/2006/relationships/tags" Target="../tags/tag830.xml" /><Relationship Id="rId9" Type="http://schemas.openxmlformats.org/officeDocument/2006/relationships/tags" Target="../tags/tag8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6.xml" /><Relationship Id="rId11" Type="http://schemas.openxmlformats.org/officeDocument/2006/relationships/tags" Target="../tags/tag857.xml" /><Relationship Id="rId12" Type="http://schemas.openxmlformats.org/officeDocument/2006/relationships/tags" Target="../tags/tag858.xml" /><Relationship Id="rId13" Type="http://schemas.openxmlformats.org/officeDocument/2006/relationships/tags" Target="../tags/tag859.xml" /><Relationship Id="rId14" Type="http://schemas.openxmlformats.org/officeDocument/2006/relationships/tags" Target="../tags/tag860.xml" /><Relationship Id="rId15" Type="http://schemas.openxmlformats.org/officeDocument/2006/relationships/tags" Target="../tags/tag861.xml" /><Relationship Id="rId16" Type="http://schemas.openxmlformats.org/officeDocument/2006/relationships/tags" Target="../tags/tag862.xml" /><Relationship Id="rId17" Type="http://schemas.openxmlformats.org/officeDocument/2006/relationships/tags" Target="../tags/tag863.xml" /><Relationship Id="rId18" Type="http://schemas.openxmlformats.org/officeDocument/2006/relationships/tags" Target="../tags/tag864.xml" /><Relationship Id="rId19" Type="http://schemas.openxmlformats.org/officeDocument/2006/relationships/tags" Target="../tags/tag865.xml" /><Relationship Id="rId2" Type="http://schemas.openxmlformats.org/officeDocument/2006/relationships/tags" Target="../tags/tag848.xml" /><Relationship Id="rId3" Type="http://schemas.openxmlformats.org/officeDocument/2006/relationships/tags" Target="../tags/tag849.xml" /><Relationship Id="rId4" Type="http://schemas.openxmlformats.org/officeDocument/2006/relationships/tags" Target="../tags/tag850.xml" /><Relationship Id="rId5" Type="http://schemas.openxmlformats.org/officeDocument/2006/relationships/tags" Target="../tags/tag851.xml" /><Relationship Id="rId6" Type="http://schemas.openxmlformats.org/officeDocument/2006/relationships/tags" Target="../tags/tag852.xml" /><Relationship Id="rId7" Type="http://schemas.openxmlformats.org/officeDocument/2006/relationships/tags" Target="../tags/tag853.xml" /><Relationship Id="rId8" Type="http://schemas.openxmlformats.org/officeDocument/2006/relationships/tags" Target="../tags/tag854.xml" /><Relationship Id="rId9" Type="http://schemas.openxmlformats.org/officeDocument/2006/relationships/tags" Target="../tags/tag8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6.xml" /><Relationship Id="rId3" Type="http://schemas.openxmlformats.org/officeDocument/2006/relationships/tags" Target="../tags/tag867.xml" /><Relationship Id="rId4" Type="http://schemas.openxmlformats.org/officeDocument/2006/relationships/tags" Target="../tags/tag8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4002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市场竞争力分析计划书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分析目的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分析内容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分析方法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分析步骤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预期效果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分析目的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明确市场竞争现状</a:t>
            </a:r>
            <a:endParaRPr lang="zh-CN" altLang="en-US"/>
          </a:p>
        </p:txBody>
      </p:sp>
      <p:sp>
        <p:nvSpPr>
          <p:cNvPr id="10514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了解市场环境：包括市场规模、竞争格局、消费者需求等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分析竞争对手：包括竞争对手的优势、劣势、战略等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确定市场定位：根据市场需求和竞争情况，确定企业的市场定位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8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制定竞争策略：根据市场定位和竞争对手的情况，制定相应的竞争策略，以提高企业的市场竞争力。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9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识别竞争对手的优势和劣势</a:t>
            </a:r>
            <a:endParaRPr lang="zh-CN" altLang="en-US"/>
          </a:p>
        </p:txBody>
      </p:sp>
      <p:sp>
        <p:nvSpPr>
          <p:cNvPr id="105178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8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79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79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0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80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0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81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81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竞争对手的优势：市场份额、品牌影响力、产品创新、成本控制等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持续关注竞争对手的动态，及时调整竞争策略，保持市场竞争力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通过分析竞争对手的优势和劣势，找出自己的优势和劣势，制定相应的竞争策略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2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竞争对手的劣势：产品质量、售后服务、市场定位、营销策略等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1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确定企业在市场中的定位</a:t>
            </a:r>
            <a:endParaRPr lang="zh-CN" altLang="en-US"/>
          </a:p>
        </p:txBody>
      </p:sp>
      <p:sp>
        <p:nvSpPr>
          <p:cNvPr id="105211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11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211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分析市场竞争环境：了解竞争对手的优势和劣势，以及市场趋势和变化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1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12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12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确定目标市场：根据市场需求和企业资源，确定目标市场和客户群体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2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12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12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制定竞争策略：根据目标市场和竞争环境，制定相应的竞争策略和营销策略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13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213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213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评估企业竞争力：评估企业在市场中的竞争力，找出企业的优势和劣势，以及改进的方向和措施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为制定竞争策略提供依据</a:t>
            </a:r>
            <a:endParaRPr lang="zh-CN" altLang="en-US"/>
          </a:p>
        </p:txBody>
      </p:sp>
      <p:sp>
        <p:nvSpPr>
          <p:cNvPr id="10524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制定具体的竞争策略和行动计划，提高企业的市场竞争力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4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评估企业的资源和能力，找出提升竞争力的关键因素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确定企业的竞争目标和战略方向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24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分析市场竞争环境，了解竞争对手的优势和劣势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分析内容</a:t>
            </a:r>
            <a:endParaRPr lang="zh-CN" altLang="en-US"/>
          </a:p>
        </p:txBody>
      </p:sp>
      <p:sp>
        <p:nvSpPr>
          <p:cNvPr id="105273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9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319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19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320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市场需求：了解目标市场的需求量、需求变化趋势等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20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20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竞争对手分析：了解竞争对手的产品、价格、销售渠道等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0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21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21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用户需求分析：了解用户需求、用户偏好、用户行为等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21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321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321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产品定位：根据市场需求和用户需求，确定产品的定位和差异化策略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5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消费者行为分析</a:t>
            </a:r>
            <a:endParaRPr lang="zh-CN" altLang="en-US"/>
          </a:p>
        </p:txBody>
      </p:sp>
      <p:sp>
        <p:nvSpPr>
          <p:cNvPr id="10535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5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购买行为：分析消费者的购买习惯和决策过程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消费者需求：了解消费者的需求和期望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消费心理：研究消费者的心理因素和购买动机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5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消费者满意度：评估消费者对产品和服务的满意程度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5380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竞争对手基本信息：公司名称、成立时间、主营业务等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1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1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竞争对手营销策略：广告宣传、促销活动、销售渠道等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2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竞争对手市场地位：市场份额、品牌影响力等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3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竞争对手研发能力：研发投入、研发团队、专利技术等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4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4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4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4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竞争对手产品特点：产品性能、价格、质量等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4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85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竞争对手财务状况：营收、利润、成本等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企业自身实力分析</a:t>
            </a:r>
            <a:endParaRPr lang="zh-CN" altLang="en-US"/>
          </a:p>
        </p:txBody>
      </p:sp>
      <p:sp>
        <p:nvSpPr>
          <p:cNvPr id="1054142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44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46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企业规模：员工数量、资产规模、市场份额等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4148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50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52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技术实力：研发投入、专利数量、技术领先程度等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4154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56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58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管理水平：组织结构、管理制度、企业文化等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4160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62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64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财务状况：盈利能力、偿债能力、现金流等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4166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68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4170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市场地位：品牌影响力、市场份额、客户满意度等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4172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174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54176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发展潜力：创新能力、市场拓展能力、人才储备等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4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分析方法</a:t>
            </a:r>
            <a:endParaRPr lang="zh-CN" altLang="en-US"/>
          </a:p>
        </p:txBody>
      </p:sp>
      <p:sp>
        <p:nvSpPr>
          <p:cNvPr id="10544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https://d.book118.com/206004002042010040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80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86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市场竞争力分析计划书</vt:lpstr>
      <vt:lpstr>目录</vt:lpstr>
      <vt:lpstr>单击添加章节标题</vt:lpstr>
      <vt:lpstr>分析目的</vt:lpstr>
      <vt:lpstr>明确市场竞争现状</vt:lpstr>
      <vt:lpstr>识别竞争对手的优势和劣势</vt:lpstr>
      <vt:lpstr>确定企业在市场中的定位</vt:lpstr>
      <vt:lpstr>为制定竞争策略提供依据</vt:lpstr>
      <vt:lpstr>分析内容</vt:lpstr>
      <vt:lpstr>市场需求分析</vt:lpstr>
      <vt:lpstr>消费者行为分析</vt:lpstr>
      <vt:lpstr>竞争对手分析</vt:lpstr>
      <vt:lpstr>企业自身实力分析</vt:lpstr>
      <vt:lpstr>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2024-09-06T11:58:15.271</cp:lastPrinted>
  <dcterms:created xsi:type="dcterms:W3CDTF">2024-09-06T03:58:15Z</dcterms:created>
  <dcterms:modified xsi:type="dcterms:W3CDTF">2024-09-06T03:58:18Z</dcterms:modified>
</cp:coreProperties>
</file>