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147B9-8903-4740-853B-2327258FA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A6019-92A9-4EB0-A26D-603E327DA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8EC58-7D9F-42FA-8988-8205DE1AA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3E9B1-EFF0-4638-A00B-5A47B1B39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512EE-6D2E-415C-923F-A7907D94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DFEFE-F10C-4182-B54B-29434C1E6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37982-2D61-48E4-B51F-8C0A6E5A4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10A99-BC32-4749-9949-793106ED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1E87E-CEC0-4AAB-9E68-A0F2C4AF1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87E3F-7FC5-44B2-8D0E-51FD560C3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A8694-950D-4350-8EAE-D199CE19F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4003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离婚协议书中的财产纠纷解决机制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财产纠纷类型与案例分析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财产纠纷解决途径与方法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离婚协议书中财产条款设计要点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离婚协议书执行过程中财产纠纷应对措施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离婚协议书是夫妻双方在自愿离婚过程中，就财产分割、子女抚养、债务处理等事项达成的书面协议。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明确双方权利义务，避免离婚后产生不必要的纠纷，为双方和平分手提供法律保障。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离婚协议书经双方签字并在民政部门备案后，具有法律效力，双方必须遵守协议内容。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法律效力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离婚协议书对双方具有约束力，违反协议内容可能导致法律责任。但协议内容显失公平或违反法律规定的除外。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双方在财产分割上无法达成一致，导致协议难以签订或执行。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财产分割不均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一方隐瞒夫妻共同财产，导致财产分割不公。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隐瞒财产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双方对共同债务的承担存在争议，无法在协议中明确。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债务处理不清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对于房产、车辆等大额资产的处理，双方难以达成一致意见。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房产、车辆等大额资产处理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涉及财产纠纷的常见问题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财产纠纷类型与案例分析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房产登记在谁的名下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房产出资人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房产增值部分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根据《婚姻法》和《物权法》的相关规定，一般来说，登记在谁的名下，就归谁所有。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包括还房贷人、实际出资人、借名买房人等，不同情况下房产归属权不同。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确定房产增值部分的归属权，需要考虑房屋购买时间、出资人、还贷人、房屋登记在谁的名下等方面。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房产分割纠纷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其他金融资产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存款、股票等金融资产分割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股票的分割比较复杂，需要考虑股票的购买时间、出资人、股票登记在谁的名下等方面。一般来说，可以按照股票的市值进行分割。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包括基金、债券、保险等，需要根据具体情况进行分割。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根据存款的性质和来源，确定其归属权。一般来说，个人存款归个人所有，共同存款归双方共同所有。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债权债务处理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对于婚姻关系存续期间产生的债权，一般由双方共同享有。如果债权是由一方单独享有的，则需要根据具体情况进行处理。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对于婚姻关系存续期间产生的债务，一般由双方共同承担。如果债务是由一方单独承担的，则需要根据具体情况进行处理。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如果双方之间存在债权债务关系，可以进行抵消处理。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债权债务的抵消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某和王某离婚案中，涉及房产分割纠纷。法院根据双方提供的证据和法律规定，最终判决房产归李某所有，但李某需要向王某支付一定的房屋补偿款。这个案例告诉我们，在离婚协议书中，需要明确房产的归属权和补偿方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某和赵某离婚案中，涉及存款和股票等金融资产的分割。法院根据双方提供的证据和法律规定，最终判决存款和股票等金融资产按照比例进行分割。这个案例告诉我们，在离婚协议书中，需要明确金融资产的分割方式和比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刘某和陈某离婚案中，涉及债权债务处理。法院根据双方提供的证据和法律规定，最终判决刘某需要向陈某支付一定的债务款项。这个案例告诉我们，在离婚协议书中，需要明确债权债务的处理方式和金额。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案例分析与启示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财产纠纷解决途径与方法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在离婚协议书中，双方可以自愿就财产纠纷进行协商，寻求和解方案。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双方自愿协商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平等协商原则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达成协议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协商过程中，双方应坚持平等、公平、诚实信用的原则，充分表达各自意愿。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如果双方能够就财产纠纷达成共识，可以签订和解协议，明确各自的权利和义务。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协商和解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双方可以向人民法院申请调解处理财产纠纷。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申请调解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人民法院可以委托调解组织或者调解员进行调解。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调解组织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如果调解成功，双方应签订调解协议，该协议具有法律效力。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调解协议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如果协商、调解无果，任何一方可以向人民法院提起诉讼，请求判决处理财产纠纷。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提起诉讼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人民法院将依法进行审理，包括庭审、调查取证等程序。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审理程序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人民法院将根据事实和法律作出判决，明确财产归属和分割方式。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判决结果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诉讼解决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https://d.book118.com/206004003123010043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2024-09-11T11:43:31.323</cp:lastPrinted>
  <dcterms:created xsi:type="dcterms:W3CDTF">2024-09-11T03:43:31Z</dcterms:created>
  <dcterms:modified xsi:type="dcterms:W3CDTF">2024-09-11T03:43:33Z</dcterms:modified>
</cp:coreProperties>
</file>