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3506D35-3A3F-49F4-9A39-300D974D3CF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56A29-26E5-4F30-9F27-4941291D4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50E89-197E-453A-8324-876F62559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5395A-E62A-41A0-B196-A0706742C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3B26C-C479-45B6-B57D-2BFD4C095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3C5C3E-8F6B-4042-9F24-2188252FB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57D251-7C2B-498D-995A-7FFFA0D8F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68062B-CA0A-402E-92A8-C2C2E91D7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7E340-ED32-43F1-97B6-FBA767EC8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47BC9-8204-41AF-9DD3-CC1ACA47B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E2096-8B0E-46BC-AD6E-D7F250807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BEA9C-EE33-4DCC-B883-2C65E21C4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67C0971-4912-4F32-B2EE-A276F6DDD77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5A4565E-3877-4229-8B53-DAACF17BD0B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0511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人工智能与教学培训的完美结合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人工智能在教育领域的应用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人工智能助力个性化教学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人工智能助推教学培训的革新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人工智能助力教学质量提升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人工智能与教学培训的未来展望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人工智能在教育领域的应用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介绍人工智能与教育的结合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随着人工智能技术的快速发展，教育领域对个性化教学的需求日益增加。人工智能在教育中具有潜在的优势，能够提供更加个性化的学习体验，帮助学生更好地掌握知识。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人工智能在教学中的应用案例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提供个性化学习建议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智能辅助教学软件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实时了解学生学习情况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智能评估和反馈系统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教师角色的转变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从传统的灌输式教学转向导师角色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更注重引导和激发学生学习兴趣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教学资源的智能推荐和定制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根据学生需求为其推荐适合的学习资源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人工智能对传统教学模式的影响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个性化学习路径设计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根据学生需求调整学习内容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人工智能在提升教学效率方面的优势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根据学生学习情况调整教学内容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提供更高效的学习体验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智能化教学环境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帮助教师更好地管理教学过程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随着人工智能技术的不断进步，它在教育领域的应用也将更加广泛。未来，人工智能将成为教学过程中不可或缺的一部分，为学生提供更加个性化、高效的学习体验。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人工智能助力个性化教学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个性化教学的概念及重要性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性化教学是根据学生的学习特点和需求，实施个性化教育教学，重点关注每个学生的学习习惯和能力。通过满足学生个性化需求，可以提高学生的学习兴趣和积极性，促进学生成绩的提升。个性化教学是教学改革的重要方向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人工智能在个性化教学中的应用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根据学生的学习情况推荐个性化学习内容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智能化学习系统的个性化推荐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通过智能系统对学生学习情况进行评估和反馈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智能化评估系统的个性化反馈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根据学生的学习特点设计个性化教学方案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智能辅助教学软件的个性化教学设计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人工智能驱动的个性化教学模式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根据学生数据制定个性化学习路径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基于学生数据的个性化学习路径规划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根据学生需求定制智能化学习资源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智能化学习资源的个性化定制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探讨个性化教学实践中所面临的挑战和机遇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个性化教学实践中的挑战和机遇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未来个性化教学模式的发展趋势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未来，随着深度学习技术的发展，将会更多地应用在个性化教学中，通过情感识别技术实现个性化教学实践。同时，教育大数据的广泛应用将对个性化教学产生深远影响，推动个性化教学模式不断创新和完善。未来的个性化教学将更加智能化、个性化，更好地满足学生学习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人工智能助推教学培训的革新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人工智能在教学培训中的应用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随着人工智能技术的不断发展，其在教学培训领域的应用也日益广泛。智能化在线学习平台、智能化教学培训设计以及智能化评估系统的应用，为教学培训带来了前所未有的便利和效率。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未来教学培训模式的发展方向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技术提升教学效果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人工智能与教学培训的深度融合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个性化定制教学内容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智能化教学培训内容设计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根据学习者需求推荐资源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教学培训资源的个性化推荐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教学培训方式单一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仅依赖传统面对面授课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学习方式单一缺乏多样性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传统方法评估不够全面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难以准确评估学习效果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传统教学培训的挑战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教学资源匮乏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传统学习方式下资源有限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难以满足不同学习需求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人工智能推动的教学培训模式创新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通过倒置教学方式提高学习效果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翻转课堂模式在教学培训中的实践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利用虚拟现实技术提供互动学习体验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虚拟现实技术在教学培训中的发展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利用智能软件提供个性化学习辅导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智能辅助教学培训软件的应用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随着人工智能技术不断演进，教学培训领域也将迎来更多创新。未来教学培训模式将更加智能化、个性化，帮助学习者更有效地获取知识和技能，实现教育培训的更好发展。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人工智能助力教学质量提升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https://d.book118.com/206005115013010104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人工智能与教学培训的完美结合</vt:lpstr>
      <vt:lpstr>目录</vt:lpstr>
      <vt:lpstr>第1章 人工智能在教育领域的应用</vt:lpstr>
      <vt:lpstr> </vt:lpstr>
      <vt:lpstr>人工智能在教学中的应用案例</vt:lpstr>
      <vt:lpstr>人工智能对传统教学模式的影响</vt:lpstr>
      <vt:lpstr>人工智能在提升教学效率方面的优势</vt:lpstr>
      <vt:lpstr>人工智能的未来发展</vt:lpstr>
      <vt:lpstr>第2章 人工智能助力个性化教学</vt:lpstr>
      <vt:lpstr> </vt:lpstr>
      <vt:lpstr>人工智能在个性化教学中的应用</vt:lpstr>
      <vt:lpstr>人工智能驱动的个性化教学模式</vt:lpstr>
      <vt:lpstr> </vt:lpstr>
      <vt:lpstr>第3章 人工智能助推教学培训的革新</vt:lpstr>
      <vt:lpstr> </vt:lpstr>
      <vt:lpstr>未来教学培训模式的发展方向</vt:lpstr>
      <vt:lpstr>传统教学培训的挑战</vt:lpstr>
      <vt:lpstr>人工智能推动的教学培训模式创新</vt:lpstr>
      <vt:lpstr>未来趋势</vt:lpstr>
      <vt:lpstr>第4章 人工智能助力教学质量提升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2024-09-29T14:48:07.347</cp:lastPrinted>
  <dcterms:created xsi:type="dcterms:W3CDTF">2024-09-29T06:48:07Z</dcterms:created>
  <dcterms:modified xsi:type="dcterms:W3CDTF">2024-09-29T06:48:09Z</dcterms:modified>
</cp:coreProperties>
</file>