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6D31C-51E9-4B7E-A04C-DD7B79E0F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970D4-2DF7-4C72-8626-BEFAFD8D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2A786-BDE2-48D7-BA9F-40DBE542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6A400-BF9F-43C0-90C6-E6F636C9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48B04-19EF-4A60-B04B-99B5DAB2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5BF08-4059-4BB8-8984-9A446508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A8038-0A4B-499F-8E8B-352C94F7A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E7C64-DEA3-4BDB-A651-17BF7730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C277C-E1A5-4B93-9397-3317472B2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E8EE4-6193-4F9E-9622-321FE1599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669AA-63A5-4999-A6EC-CAA92FC31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522305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蒙代尔弗莱明模型不可能三角和永恒三角型课件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蒙代尔弗莱明模型不可能三角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蒙代尔弗莱明模型永恒三角形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蒙代尔弗莱明模型的应用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蒙代尔弗莱明模型不可能三角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蒙代尔弗莱明模型不可能三角是指一个经济体在独立货币政策、固定汇率和资本自由流动三个目标之间，无法同时实现。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这是因为固定汇率和资本自由流动要求货币政策受到约束，而独立货币政策则要求汇率浮动或资本管制，三者之间存在内在的矛盾。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蒙代尔弗莱明模型不可能三角的定义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独立货币政策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指中央银行能够独立地制定和执行货币政策，以实现物价稳定和经济增长等目标。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固定汇率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指一国货币与另一国货币之间的汇率保持固定，通常通过实施货币政策来维持汇率稳定。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资本自由流动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指资本能够在国内外自由流动，这通常要求取消对跨境资本流动的限制。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蒙代尔弗莱明模型不可能三角的三个要素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蒙代尔弗莱明模型不可能三角的原理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当一个国家选择固定汇率时，其货币政策的有效性将受到限制，因为为了维持汇率稳定，中央银行必须放弃独立制定货币政策的权力。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如果资本自由流动，那么国际资本流动将影响国内货币供应和利率水平，使得中央银行难以通过货币政策实现独立。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因此，在固定汇率和资本自由流动的情况下，一个国家无法同时实现独立货币政策的目标。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蒙代尔弗莱明模型永恒三角形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蒙代尔弗莱明模型永恒三角形的定义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蒙代尔弗莱明模型永恒三角形是指一个国家在货币政策独立性、资本自由流动和固定汇率三个目标之间进行选择时，只能同时实现其中两个目标，而无法实现第三个目标。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这是因为这三个目标之间存在内在的矛盾和冲突，一个国家在追求货币政策独立性和资本自由流动的同时，往往需要放弃固定汇率的目标。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资本自由流动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指一国资本能够自由地流入流出，不受政府干预。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货币政策独立性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指一国央行能够独立地制定和执行货币政策，以实现国内经济目标。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固定汇率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指一国货币与另一国货币之间的汇率保持固定。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蒙代尔弗莱明模型永恒三角形的三个要素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当一个国家选择货币政策独立性和资本自由流动时，其汇率将面临贬值压力，因为资本自由流动使得国内货币供应量增加，导致货币贬值。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当一个国家选择货币政策独立性和固定汇率时，其国内经济将面临通货膨胀压力，因为为了维持固定汇率，央行需要增加货币供应量，导致通货膨胀。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当一个国家选择资本自由流动和固定汇率时，其货币政策将失去自主性，因为为了维持固定汇率，央行需要被动地调整货币政策以应对外汇市场的变化。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03" r="8303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蒙代尔弗莱明模型永恒三角形的原理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https://d.book118.com/206005223050010040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2024-09-06T14:52:14.077</cp:lastPrinted>
  <dcterms:created xsi:type="dcterms:W3CDTF">2024-09-06T06:52:14Z</dcterms:created>
  <dcterms:modified xsi:type="dcterms:W3CDTF">2024-09-06T06:52:16Z</dcterms:modified>
</cp:coreProperties>
</file>