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6517C-951C-4894-9E2A-F48B44EE1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0E33A-9FCC-4E6E-AAE7-B19B0C7FE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B3640-D3B2-4EC8-8864-0BC0D2FCB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ED3E7-73C4-477D-B52F-57DCADD0D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C6BF9-8033-422E-BF03-EB4D8894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3E71D-EE9D-4E70-ADB9-5CFEADAB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868A5-0242-45FE-AE25-3F43FC417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39670-1559-4B1A-9F03-677B71C60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A5125-82BA-42A1-879A-B29CFF52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D2DCF-18BA-414E-88D2-4F109C39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C4AEC-CA71-4E3D-BDDF-F04623A7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523304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云平台解决方案对酒店管理系统维修和保养的支持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云平台解决方案的优势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云平台解决方案如何支持酒店管理系统维修和保养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随着酒店业的快速发展，酒店管理系统维修和保养的需求日益增长，以确保酒店的正常运营和客户满意度。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传统的酒店管理系统维修和保养方法可能存在效率低下、成本高昂等问题，难以满足现代酒店的需求。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传统方法的局限性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云平台解决方案能够提供快速、高效的数据处理和分析能力，有助于酒店管理者及时发现并解决问题。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通过云平台解决方案，酒店可以减少在硬件和维护方面的投入，降低运营成本。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7" r="3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云平台解决方案具有良好的可扩展性，能够随着酒店业务的发展而不断升级和优化。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云平台解决方案的重要性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随着技术的不断更新，酒店管理系统需要不断升级和维护，以满足客户需求和保持竞争力。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酒店管理系统涉及大量客户数据和业务信息，数据安全风险成为维修和保养过程中的重要挑战。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酒店行业人员流动性较高，对酒店管理系统的维修和保养工作带来一定的人力资源挑战。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酒店管理系统维修和保养的挑战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云平台解决方案的优势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高可用性和可扩展性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云平台解决方案提供高可用性，确保酒店管理系统在任何时间都能正常运行，减少因系统故障或维护导致的停机时间。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云平台具备可扩展性，能够根据酒店业务的发展需求灵活地增加或减少资源，满足酒店管理系统不断变化的性能要求。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云平台通过多层次的安全防护措施保护酒店管理系统数据的安全，包括数据加密、访问控制和安全审计等，确保数据不被非法获取或篡改。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云平台提供数据备份和恢复功能，确保酒店管理系统数据在意外情况下能够迅速恢复，保障酒店的正常运营。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数据安全性和备份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941" b="1494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通过云平台解决方案，酒店可以降低在IT基础设施方面的投入成本，无需购买和维护昂贵的硬件设备。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云平台解决方案能够提高酒店管理系统的运行效率，通过自动化管理和智能优化来提升系统的性能和响应速度。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云平台解决方案还能降低酒店的IT人员成本，因为大部分的维护和管理工作都由云服务提供商的专业团队负责。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降低IT成本和提高效率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云平台解决方案如何支持酒店管理系统维修和保养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https://d.book118.com/206005233044010032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2024-08-31T05:44:05.452</cp:lastPrinted>
  <dcterms:created xsi:type="dcterms:W3CDTF">2024-08-30T21:44:05Z</dcterms:created>
  <dcterms:modified xsi:type="dcterms:W3CDTF">2024-08-30T21:44:07Z</dcterms:modified>
</cp:coreProperties>
</file>