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628F0-5B51-4FFB-960E-BC8C77952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505B0-DF4B-4BEA-9A83-59B76FC1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9043B-EA63-47EB-84BC-E0E7A66E0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BC78A-3C77-4B67-8129-5DEA9C92D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5847A-3CED-4999-966F-8784D97FE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3D900-7807-4F12-AA22-646B77443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08B72B-A8C2-4F56-8E2A-19D787789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32380-9634-4C98-8C1B-5F6EA7509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21077-6538-435A-808F-FA48CDFF4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361E0-CB26-4DE6-A2A3-6788B50AC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026BA-792D-40A3-B9CE-F0E8DC3FD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10033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培养团队的领导力与影响力提升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领导力与影响力概念解析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增强影响力手段与途径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领导力与影响力概念解析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领导力是一种能力，它使得领导者能够引导、激励和动员团队成员，以实现共同的目标和愿景。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领导力的核心要素包括决策能力、沟通能力、团队协作能力、创新能力以及情绪智力等。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领导力定义及核心要素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9" b="3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影响力是指一个人在与他人交往中，能够影响和改变他人态度、行为和价值观的能力。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影响力在团队中发挥着至关重要的作用，它可以促进团队成员之间的合作和信任，提高团队的士气和凝聚力，推动团队的创新和发展。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影响力在团队中作用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在团队中作用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领导力是影响力的基础，优秀的领导者能够通过自身的魅力和能力，赢得团队成员的信任和尊重，从而增强自己的影响力。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领导力对影响力的促进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影响力是领导力的延伸，一个具有影响力的领导者能够更好地引导团队成员，激发他们的积极性和创造力，提高团队的绩效和竞争力。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影响力对领导力的补充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领导力和影响力是相互依存、相互促进的，只有在领导力和影响力都得到充分提升的情况下，团队才能发挥出最大的潜能和优势。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领导力与影响力的互动关系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领导力与影响力关系探讨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团队成员构成及特点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团队成员年龄跨度较大，从年轻的新员工到经验丰富的老员工都有体现。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团队成员具备不同的教育背景，包括本科、硕士和博士等。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团队成员工作经验丰富，涵盖了多个领域和行业。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团队成员各自具备不同的技能特长，包括技术、市场、销售、管理等。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工作经验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技能特长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我们致力于为客户提供最优质的产品和服务，创造更大的价值。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团队使命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团队愿景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成为行业内最具影响力和领导力的团队之一。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创新、协作、责任、卓越。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团队文化及价值观梳理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当前团队领导风格偏向于指令型和参与型，领导者会给予明确的指导和支持，同时也会鼓励团队成员参与决策和分享想法。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领导者在团队中具有一定的影响力，但仍有提升空间。领导者需要更加注重与团队成员的沟通和互动，以更好地发挥自身的影响力。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现有领导风格和影响力评估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传达并解释愿景给团队成员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领导者需要向团队成员清晰地传达愿景，解释其意义和价值，以获得团队成员的认同和支持。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确定清晰、具有吸引力的团队愿景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一个有效的领导者应该能够为团队设定明确、富有吸引力的目标，激发团队成员的积极性和创造力。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制定实现愿景的战略和计划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领导者需要具备制定战略和计划的能力，以确保团队在实现愿景的过程中保持高效和有序。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明确愿景和目标设定能力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掌握有效的沟通技巧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领导者需要具备良好的沟通技巧，包括清晰表达、倾听和理解他人的观点、以及妥善处理冲突等。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倾听并理解团队成员的需求和关切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领导者需要倾听团队成员的意见和建议，理解他们的需求和关切，以便更好地满足他们的期望。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鼓励开放、诚实的沟通氛围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领导者应该营造一种开放、诚实的沟通氛围，鼓励团队成员积极表达自己的想法和观点，促进团队内部的良好沟通。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强化沟通技巧和倾听能力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https://d.book118.com/206010033155010050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2024-09-16T02:45:39.009</cp:lastPrinted>
  <dcterms:created xsi:type="dcterms:W3CDTF">2024-09-15T18:45:39Z</dcterms:created>
  <dcterms:modified xsi:type="dcterms:W3CDTF">2024-09-15T18:45:41Z</dcterms:modified>
</cp:coreProperties>
</file>