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32D55-EACC-4C3A-B8CF-B8C870C59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143C9-E8CC-4E23-8DA8-EE4FFB12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A8AE9-A36A-4E9B-B21B-FC4FBD9A2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34DA7-3B7B-4666-B610-BFC96F8C2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6996D1-3C54-4475-8EDA-2B37D7549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D5319E-6564-4661-A5DB-1582AA173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B6FC88-90C1-453F-AEC6-0881708AF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5078D-58D7-42A8-92FC-016A4812C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E995F-04BE-4FAC-A9A0-3A7C9059F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26575-6780-496E-A0BD-FBFAB775E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F7879-2F17-4A24-9818-27E637BBD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11035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提高电子商务团队执行力的培训策略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电子商务团队现状及挑战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执行力培训与提升策略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时间管理与工作效率提升方法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创新思维与解决问题能力培育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领导力培养及激励机制设计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电子商务团队现状及挑战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42" b="15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电子商务团队通常由运营、客服、设计、技术、物流等多个部门组成，各部门协同工作，共同推动电商业务的发展。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电子商务团队的工作内容涵盖商品管理、营销推广、客户服务、订单处理、物流配送等方面，旨在为消费者提供优质的购物体验。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当前电子商务团队概况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随着电商行业的快速发展，市场竞争日益激烈，各大电商平台都在争夺市场份额和客户资源。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消费者需求日益多样化，对商品品质、服务质量和购物体验的要求不断提高。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49" r="1254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新技术不断涌现，如人工智能、大数据、物联网等，对电商团队的技能水平和创新能力提出更高要求。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面临的市场竞争与挑战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高效的执行力能够确保团队快速响应市场变化，优化运营策略，提高运营效率。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强大的执行力有助于团队在激烈的市场竞争中脱颖而出，赢得更多客户资源和市场份额。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优秀的执行力能够确保团队提供优质的商品和服务，满足客户需求，提升客户满意度和忠诚度。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执行力在电商领域重要性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执行力培训与提升策略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通过培训强化团队成员间的沟通与协作能力，促进高效合作。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针对电子商务领域所需的专业技能，如数据分析、营销策略等，进行深入培训。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增强专业技能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激发团队成员的创新意识，提高应对市场变化的能力。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明确培训目标与内容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针对具体业务需求和团队短板，设计相应的培训课程。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分层次培训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根据团队成员的职位、经验和技能水平，制定不同层次的培训方案。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采用案例分析、小组讨论等互动式学习方式，提高培训效果。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制定个性化培训方案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346" b="183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862" b="68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实战模拟与案例分析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沙盘模拟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通过沙盘模拟电子商务实战环境，让团队成员在模拟中锻炼执行力和决策能力。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分享成功的电子商务案例，解析执行过程中的关键点和成功经验。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组织团队成员进行角色扮演，模拟实际工作中的场景，提高应对突发情况的能力。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培养团队成员对共同目标的认同感和使命感，明确个人和团队的关系，形成合力。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团队目标导向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建立团队成员间的信任关系，尊重彼此的贡献和意见，营造和谐的团队氛围。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明确团队成员的角色和职责，发挥各自优势，形成互补，实现高效协作。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强化团队合作意识培养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表达与反馈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提高团队成员的表达能力，清晰、准确地传达自己的想法和意见，同时注重反馈的及时性和有效性。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情绪与态度管理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引导团队成员妥善管理情绪和态度，以积极、开放的心态面对沟通挑战。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培养团队成员的倾听能力，理解他人的观点和需求，为有效沟通打下基础。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第三方介入与调解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在必要时引入第三方进行调解，以中立的身份帮助双方化解冲突，达成共识。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冲突识别与分析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培养团队成员识别冲突的能力，分析冲突产生的原因和影响，为解决冲突提供依据。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协商与妥协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引导团队成员通过协商和妥协的方式解决冲突，寻求双方都能接受的解决方案。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冲突处理与解决方案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时间管理与工作效率提升方法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https://d.book118.com/206011035011010050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2024-09-15T03:38:06.271</cp:lastPrinted>
  <dcterms:created xsi:type="dcterms:W3CDTF">2024-09-14T19:38:06Z</dcterms:created>
  <dcterms:modified xsi:type="dcterms:W3CDTF">2024-09-14T19:38:08Z</dcterms:modified>
</cp:coreProperties>
</file>