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F7046-4ABE-4B5A-B86B-08F48C113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AD863-5A0F-4127-9C56-CF9C9AE3E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15246-E994-441B-BD68-1E7F4F270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DAE0D-AAAD-443C-95FA-C25619555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72BCAF-FDB8-495F-98AE-CAB8ACD84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96906A-ED76-4F6C-9733-A507C99F3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9048E4-C501-4486-A25B-C22B5F9AD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F3D81-0693-4AE7-A618-DF4EBB7CC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F40D2-CED7-40E9-8136-0DF7DD1AA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6545A-FA8B-4748-A2B3-EED715631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890CF-AFB3-4E83-BA2A-F683F9D3E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13145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老年护理需求分析与对策\n## 1.老年护理需求的现状分析\n### 1.1老年人口增长趋势及特点\n### 1.2老年疾病特点与护理需求\n### 1.3老年护理服务供给与需求差距\n## 2.老年护理需求的影响因素\n### 2.1人口老龄化程度的影响\n### 2.2家庭结构变化的影响\n### 2.3社会经济水平的影响\n## 3.老年护理需求预测与发展趋势\n### 3.1老年护理需求预测方法与应用\n### 3.2老年护理市场发展趋势\n### 3.3老年护理政策规划与发展方向\n## 4.老年护理服务的创新与实践\n### 4.1老年护理服务模式创新\n### 4.2老年护理技术创新与应用\n### 4.3老年护理服务实践案例与经验\n## 5.应对老年护理需求的策略与建议\n### 5.1加强老年护理服务体系建设\n### 5.2提高老年护理服务质量与水平\n### 5.3促进老年护理产业协同发展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900"/>
              <a:t>老年护理需求分析与对策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老年护理需求的现状分析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老年人口增长速度加快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出生率下降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导致老年人口比例上升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人口老龄化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趋势加剧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平均寿命延长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使得老年人口数量增加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老年人口分布不均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城乡差距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导致农村老年人口比例较高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区域差异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导致不同地区老年人口比例不同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性别差异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导致女性老年人口比例较高</a:t>
                </a:r>
                <a:endParaRPr/>
              </a:p>
            </p:txBody>
          </p:sp>
          <p:pic>
            <p:nvPicPr>
              <p:cNvPr id="17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老年人口素质参差不齐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教育水平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影响老年人的生活质量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影响老年人的生活需求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影响老年人的消费能力</a:t>
                </a:r>
                <a:endParaRPr/>
              </a:p>
            </p:txBody>
          </p:sp>
          <p:pic>
            <p:nvPicPr>
              <p:cNvPr id="18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老年人口增长趋势及特点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老年疾病特点与护理需求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老年疾病特点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慢性病高发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如高血压、糖尿病、心脑血管疾病等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多发病现象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导致老年人需要长期护理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康复周期长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需要长时间的康复护理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生活护理需求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如饮食、起居、清洁等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医疗护理需求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如药物管理、康复训练、疾病预防等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如心理健康、情感交流、社会支持等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老年护理服务供给不足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护理机构数量不足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导致床位紧张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护理人员短缺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导致服务质量下降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护理费用较高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导致部分老年人无法负担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老年护理服务需求不断增长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老年人口数量增加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导致护理需求扩大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老年人生活质量要求提高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导致护理需求升级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老年人疾病特点变化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导致护理需求多样化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老年护理服务供给与需求差距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老年护理需求的影响因素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老龄化程度加剧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老年人口比例上升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导致护理需求增加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老年人口增长速度加快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导致护理需求增长加快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老龄化程度影响护理需求结构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不同年龄段老年人护理需求不同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如生活护理、医疗护理等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老年人疾病特点变化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导致护理需求结构变化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人口老龄化程度的影响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家庭结构变化的影响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家庭结构变化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核心家庭增多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导致家庭护理功能减弱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空巢老人增多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导致家庭护理需求增加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家庭结构变化影响护理需求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家庭护理功能减弱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导致老年人对护理服务的依赖增强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家庭支持不足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导致老年人心理护理需求增加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社会经济水平的影响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社会经济水平影响护理服务供给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经济水平提高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导致护理服务供给增加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社会保障制度完善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导致护理服务需求得到满足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社会经济水平影响护理服务需求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经济水平提高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导致老年人对护理服务质量要求提高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社会保障制度完善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导致老年人对护理服务的需求得到保障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老年护理需求预测与发展趋势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老年护理需求预测方法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基于人口学的预测方法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如年龄移算法、队列分析法等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基于健康状态的预测方法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如健康预期寿命、疾病发生率等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基于社会经济水平的预测方法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如收入水平、社会保障制度等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老年护理需求预测应用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为政策制定提供依据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如老年护理服务体系建设、资金投入等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为市场提供指导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如老年护理产业发展、服务创新等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老年护理需求预测方法与应用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https://d.book118.com/206013145010010050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老年护理需求分析与对策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2024-09-15T02:46:33.075</cp:lastPrinted>
  <dcterms:created xsi:type="dcterms:W3CDTF">2024-09-14T18:46:33Z</dcterms:created>
  <dcterms:modified xsi:type="dcterms:W3CDTF">2024-09-14T18:46:34Z</dcterms:modified>
</cp:coreProperties>
</file>