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C30DC-FED7-4F4A-BE26-5D7B8E085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889EE-C6BD-49B6-90D6-492EFC0F2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78990-5A84-4D47-9485-E0CB84C1F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0EDD2-2C57-41E9-BD71-0CB435C44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923366-06DD-42FE-AEEF-C20F5A45F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A441B9-1AE2-47E7-8DFB-76CF17E6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0F321-946F-48BA-9965-FC28447D6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7FBE1-3F2A-46FE-8A67-F99424938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28946-4C5A-407F-BCBB-17ADC6502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465F1-72A1-4A75-AA8A-2F4D63072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1B1F8-D889-482E-A7CB-9D42AF5D5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15013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人才缺乏风险的识别与防范措施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人才缺乏风险的识别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人才缺乏风险的评估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人才缺乏风险的防范措施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人才缺乏风险应对的实践案例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应对企业人才短缺的挑战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随着市场竞争的加剧，企业对于高素质人才的需求越来越大，人才短缺问题日益突出。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优秀的人才是企业持续创新、保持竞争优势的关键，防范人才缺乏风险有助于企业稳定发展。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人才缺乏风险是指企业在发展过程中，由于无法吸引、留住或培养足够数量和质量的人才，而导致企业战略实施受阻、业务运营受影响的可能性。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缺乏关键岗位人才或具备特定技能的人才，可能使得企业战略无法顺利推进。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人才短缺可能导致企业内部沟通不畅、团队协作不佳，进而影响企业整体运营效率。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缺乏具备创新思维和专业技能的人才，将限制企业在产品、服务等方面的创新能力。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为弥补人才短缺，企业可能需要支付更高的薪酬和福利，从而增加人力成本。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阻碍企业战略实施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削弱企业创新能力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增加企业人力成本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降低企业运营效率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人才缺乏风险的定义和影响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人才缺乏风险的识别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通过问卷、访谈、焦点小组等方式收集信息，了解企业或组织内部的人才储备情况。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运用统计分析、数据挖掘等技术，对人才结构、流动率、绩效等数据进行深入分析。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借助专家或专业机构的知识和经验，对企业或组织的人才状况进行评估。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明确识别目标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信息整理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299" r="1729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265" r="1926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确定要识别的人才缺乏风险类型，如技能短缺、领导力不足等。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采用上述识别方法和工具，广泛收集相关信息。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对收集到的信息进行分类、筛选和整理，提取有用数据。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运用定性或定量分析方法，对整理后的信息进行分析，识别出潜在的人才缺乏风险。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39" r="139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50" r="395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关键风险因素的确定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企业或组织缺乏具备某些关键技能的人才，可能影响到业务运营和创新能力。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中高层管理人员领导能力欠缺，可能导致团队士气低落、业绩下滑。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关键人才流失严重，可能带走核心技术和客户资源，对企业造成重大损失。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人才队伍的年龄、性别、教育背景等结构不合理，可能影响到企业的长远发展。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技能短缺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领导力不足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人才结构不合理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人才缺乏风险的评估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292" r="5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人才盘点法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通过对企业现有人才的数量、质量、结构和分布情况进行分析，评估人才缺乏风险。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通过设计问卷，收集企业内部员工对人才缺乏问题的看法和意见，分析数据并评估风险。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邀请行业专家或人力资源专家，对企业的人才队伍进行评估，识别潜在的风险。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确定评估的重点和范围，明确需要解决的人才缺乏问题。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对收集的数据进行整理、分类、比较和分析，识别潜在的风险。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采用问卷调查、专家评估、人才盘点等方法，收集相关数据。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根据分析结果，评估人才缺乏风险的等级和影响程度。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207" b="152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风险等级的划分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人才缺乏问题对企业的影响较小，可以通过内部调整或短期招聘解决。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人才缺乏问题对企业有一定的影响，需要制定针对性的人才引进和培养计划。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人才缺乏问题严重，已经影响到企业的正常运营和长期发展，需要立即采取紧急措施并制定长期的人才发展战略。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https://d.book118.com/206015013155010050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2024-09-16T02:46:55.588</cp:lastPrinted>
  <dcterms:created xsi:type="dcterms:W3CDTF">2024-09-15T18:46:55Z</dcterms:created>
  <dcterms:modified xsi:type="dcterms:W3CDTF">2024-09-15T18:46:57Z</dcterms:modified>
</cp:coreProperties>
</file>