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A0BBA-8AE2-49B9-8062-85DC2B061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7856A-CEB9-43FC-86B4-3DA394962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9D317-C060-4AC5-9A6B-D78BA527A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4FBA17-5650-4345-91D3-4FAAC92CD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1630D9-734C-42E2-96C1-8F4436BC2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FF19C6-4AAB-4EFA-86AC-2C203B710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A95BD3-761A-4ED0-A343-4EF4E4089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7E859D-3444-4747-BF22-A1EE60D16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A8E861-FFBB-4248-92B8-6C81EAB1C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BB484-1B9E-406F-9A8D-DC170098E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67F28-8FBE-4649-96F9-52CEEC6C3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015053204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温州德胜房产营销策划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营销策划服务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公司简介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公司初期主要从事房地产营销策划和销售代理业务，经过多年的发展，逐渐壮大并拓展了业务范围。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在市场竞争激烈的环境下，德胜房产始终坚持专业、诚信、创新的服务理念，赢得了客户的信任和行业的认可。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474" r="947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1344" r="1134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453" r="7453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德胜房产营销策划有限公司成立于2005年，总部位于浙江省温州市。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德胜房产营销策划有限公司拥有员工近百人，其中专业策划师、销售顾问、设计师等中高级人才占比较大。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公司下设市场部、销售部、策划部、设计部等多个部门，各部门之间协同合作，为客户提供全方位的服务。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公司业务覆盖温州市及周边地区，与多家知名房地产开发商建立了长期合作关系。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810" b="11810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公司规模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92" r="17292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500" r="17500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德胜房产秉承“专业、诚信、创新”的企业价值观，致力于为客户提供优质、高效的服务。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德胜房产倡导“客户至上”的服务理念，始终将客户需求放在首位，不断提升客户满意度。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公司文化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公司注重人才培养和团队建设，鼓励员工不断学习和创新，以适应不断变化的市场环境。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公司还积极参与公益事业，回馈社会，展现了企业的社会责任感和良好形象。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营销策划服务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https://d.book118.com/206015053204010055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2024-09-23T10:12:27.766</cp:lastPrinted>
  <dcterms:created xsi:type="dcterms:W3CDTF">2024-09-23T02:12:27Z</dcterms:created>
  <dcterms:modified xsi:type="dcterms:W3CDTF">2024-09-23T02:12:29Z</dcterms:modified>
</cp:coreProperties>
</file>