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28AD24-919F-46B8-B571-7EC22A8526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C10DE4-A386-4006-BC24-5E342089C5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265D45-CACB-45A4-B12E-D4F63E5C3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F99C3D-07D0-44CE-BF28-1B23D33DA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EA3A7F-7604-4E53-9CEF-13CBD516C7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A9A062-315B-4DB9-AD68-4A7998B304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C46A9B-D555-49EB-A112-40DD22485B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04686F-CF38-423F-9F56-036B1D1776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0003C4-A09D-414F-AF65-6CC7652A74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E50D09-DC2F-4392-91FF-18C81F334E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D9B92B-68F9-47D3-9D71-0D4C9F409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chemeClr val="bg1"/>
            </a:gs>
            <a:gs pos="100000">
              <a:schemeClr val="bg2"/>
            </a:gs>
          </a:gsLst>
          <a:lin ang="5400000" scaled="1"/>
        </a:gradFill>
        <a:effectLst/>
      </p:bgPr>
    </p:bg>
    <p:spTree>
      <p:nvGrpSpPr>
        <p:cNvPr id="1" name=""/>
        <p:cNvGrpSpPr/>
        <p:nvPr/>
      </p:nvGrpSpPr>
      <p:grpSpPr/>
      <p:grpSp>
        <p:nvGrpSpPr>
          <p:cNvPr id="5122" name=""/>
          <p:cNvGrpSpPr/>
          <p:nvPr/>
        </p:nvGrpSpPr>
        <p:grpSpPr>
          <a:xfrm>
            <a:off x="6350" y="615950"/>
            <a:ext cx="9118600" cy="6223000"/>
            <a:chOff x="4" y="388"/>
            <a:chExt cx="5744" cy="3920"/>
          </a:xfrm>
        </p:grpSpPr>
        <p:grpSp>
          <p:nvGrpSpPr>
            <p:cNvPr id="5123" name=""/>
            <p:cNvGrpSpPr/>
            <p:nvPr/>
          </p:nvGrpSpPr>
          <p:grpSpPr>
            <a:xfrm>
              <a:off x="4" y="3364"/>
              <a:ext cx="424" cy="424"/>
              <a:chOff x="4" y="3364"/>
              <a:chExt cx="424" cy="424"/>
            </a:xfrm>
          </p:grpSpPr>
          <p:sp>
            <p:nvSpPr>
              <p:cNvPr id="5124" name=""/>
              <p:cNvSpPr/>
              <p:nvPr/>
            </p:nvSpPr>
            <p:spPr bwMode="grayWhite">
              <a:xfrm>
                <a:off x="4" y="3364"/>
                <a:ext cx="424" cy="424"/>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25" name=""/>
              <p:cNvSpPr/>
              <p:nvPr/>
            </p:nvSpPr>
            <p:spPr bwMode="grayWhite">
              <a:xfrm>
                <a:off x="100" y="3460"/>
                <a:ext cx="63" cy="63"/>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26" name=""/>
            <p:cNvGrpSpPr/>
            <p:nvPr/>
          </p:nvGrpSpPr>
          <p:grpSpPr>
            <a:xfrm>
              <a:off x="340" y="3700"/>
              <a:ext cx="184" cy="184"/>
              <a:chOff x="340" y="3700"/>
              <a:chExt cx="184" cy="184"/>
            </a:xfrm>
          </p:grpSpPr>
          <p:sp>
            <p:nvSpPr>
              <p:cNvPr id="5127" name=""/>
              <p:cNvSpPr/>
              <p:nvPr/>
            </p:nvSpPr>
            <p:spPr bwMode="grayWhite">
              <a:xfrm>
                <a:off x="340" y="3700"/>
                <a:ext cx="184" cy="184"/>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28" name=""/>
              <p:cNvSpPr/>
              <p:nvPr/>
            </p:nvSpPr>
            <p:spPr bwMode="grayWhite">
              <a:xfrm>
                <a:off x="382" y="3742"/>
                <a:ext cx="24" cy="24"/>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29" name=""/>
            <p:cNvGrpSpPr/>
            <p:nvPr/>
          </p:nvGrpSpPr>
          <p:grpSpPr>
            <a:xfrm>
              <a:off x="3875" y="3612"/>
              <a:ext cx="280" cy="280"/>
              <a:chOff x="3875" y="3612"/>
              <a:chExt cx="280" cy="280"/>
            </a:xfrm>
          </p:grpSpPr>
          <p:sp>
            <p:nvSpPr>
              <p:cNvPr id="5130" name=""/>
              <p:cNvSpPr/>
              <p:nvPr/>
            </p:nvSpPr>
            <p:spPr bwMode="grayWhite">
              <a:xfrm>
                <a:off x="3875" y="3612"/>
                <a:ext cx="280" cy="280"/>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1" name=""/>
              <p:cNvSpPr/>
              <p:nvPr/>
            </p:nvSpPr>
            <p:spPr bwMode="grayWhite">
              <a:xfrm>
                <a:off x="3939" y="3676"/>
                <a:ext cx="39" cy="39"/>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32" name=""/>
            <p:cNvGrpSpPr/>
            <p:nvPr/>
          </p:nvGrpSpPr>
          <p:grpSpPr>
            <a:xfrm>
              <a:off x="1560" y="4076"/>
              <a:ext cx="232" cy="232"/>
              <a:chOff x="1560" y="4076"/>
              <a:chExt cx="232" cy="232"/>
            </a:xfrm>
          </p:grpSpPr>
          <p:sp>
            <p:nvSpPr>
              <p:cNvPr id="5133" name=""/>
              <p:cNvSpPr/>
              <p:nvPr/>
            </p:nvSpPr>
            <p:spPr bwMode="grayWhite">
              <a:xfrm>
                <a:off x="1560" y="4076"/>
                <a:ext cx="232" cy="232"/>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4" name=""/>
              <p:cNvSpPr/>
              <p:nvPr/>
            </p:nvSpPr>
            <p:spPr bwMode="grayWhite">
              <a:xfrm>
                <a:off x="1613" y="4129"/>
                <a:ext cx="32" cy="32"/>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35" name=""/>
            <p:cNvGrpSpPr/>
            <p:nvPr/>
          </p:nvGrpSpPr>
          <p:grpSpPr>
            <a:xfrm>
              <a:off x="4" y="2788"/>
              <a:ext cx="232" cy="232"/>
              <a:chOff x="4" y="2788"/>
              <a:chExt cx="232" cy="232"/>
            </a:xfrm>
          </p:grpSpPr>
          <p:sp>
            <p:nvSpPr>
              <p:cNvPr id="5136" name=""/>
              <p:cNvSpPr/>
              <p:nvPr/>
            </p:nvSpPr>
            <p:spPr bwMode="grayWhite">
              <a:xfrm>
                <a:off x="4" y="2788"/>
                <a:ext cx="232" cy="232"/>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37" name=""/>
              <p:cNvSpPr/>
              <p:nvPr/>
            </p:nvSpPr>
            <p:spPr bwMode="grayWhite">
              <a:xfrm>
                <a:off x="57" y="2841"/>
                <a:ext cx="32" cy="32"/>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38" name=""/>
            <p:cNvGrpSpPr/>
            <p:nvPr/>
          </p:nvGrpSpPr>
          <p:grpSpPr>
            <a:xfrm>
              <a:off x="3460" y="388"/>
              <a:ext cx="424" cy="424"/>
              <a:chOff x="3460" y="388"/>
              <a:chExt cx="424" cy="424"/>
            </a:xfrm>
          </p:grpSpPr>
          <p:sp>
            <p:nvSpPr>
              <p:cNvPr id="5139" name=""/>
              <p:cNvSpPr/>
              <p:nvPr/>
            </p:nvSpPr>
            <p:spPr bwMode="grayWhite">
              <a:xfrm>
                <a:off x="3460" y="388"/>
                <a:ext cx="424" cy="424"/>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0" name=""/>
              <p:cNvSpPr/>
              <p:nvPr/>
            </p:nvSpPr>
            <p:spPr bwMode="grayWhite">
              <a:xfrm>
                <a:off x="3556" y="484"/>
                <a:ext cx="63" cy="63"/>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41" name=""/>
            <p:cNvGrpSpPr/>
            <p:nvPr/>
          </p:nvGrpSpPr>
          <p:grpSpPr>
            <a:xfrm>
              <a:off x="3220" y="580"/>
              <a:ext cx="232" cy="232"/>
              <a:chOff x="3220" y="580"/>
              <a:chExt cx="232" cy="232"/>
            </a:xfrm>
          </p:grpSpPr>
          <p:sp>
            <p:nvSpPr>
              <p:cNvPr id="5142" name=""/>
              <p:cNvSpPr/>
              <p:nvPr/>
            </p:nvSpPr>
            <p:spPr bwMode="grayWhite">
              <a:xfrm>
                <a:off x="3220" y="580"/>
                <a:ext cx="232" cy="232"/>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3" name=""/>
              <p:cNvSpPr/>
              <p:nvPr/>
            </p:nvSpPr>
            <p:spPr bwMode="grayWhite">
              <a:xfrm>
                <a:off x="3273" y="633"/>
                <a:ext cx="32" cy="32"/>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44" name=""/>
            <p:cNvGrpSpPr/>
            <p:nvPr/>
          </p:nvGrpSpPr>
          <p:grpSpPr>
            <a:xfrm>
              <a:off x="3892" y="388"/>
              <a:ext cx="232" cy="232"/>
              <a:chOff x="3892" y="388"/>
              <a:chExt cx="232" cy="232"/>
            </a:xfrm>
          </p:grpSpPr>
          <p:sp>
            <p:nvSpPr>
              <p:cNvPr id="5145" name=""/>
              <p:cNvSpPr/>
              <p:nvPr/>
            </p:nvSpPr>
            <p:spPr bwMode="grayWhite">
              <a:xfrm>
                <a:off x="3892" y="388"/>
                <a:ext cx="232" cy="232"/>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6" name=""/>
              <p:cNvSpPr/>
              <p:nvPr/>
            </p:nvSpPr>
            <p:spPr bwMode="grayWhite">
              <a:xfrm>
                <a:off x="3945" y="441"/>
                <a:ext cx="32" cy="32"/>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47" name=""/>
            <p:cNvGrpSpPr/>
            <p:nvPr/>
          </p:nvGrpSpPr>
          <p:grpSpPr>
            <a:xfrm>
              <a:off x="5420" y="1139"/>
              <a:ext cx="328" cy="328"/>
              <a:chOff x="5420" y="1139"/>
              <a:chExt cx="328" cy="328"/>
            </a:xfrm>
          </p:grpSpPr>
          <p:sp>
            <p:nvSpPr>
              <p:cNvPr id="5148" name=""/>
              <p:cNvSpPr/>
              <p:nvPr/>
            </p:nvSpPr>
            <p:spPr bwMode="grayWhite">
              <a:xfrm>
                <a:off x="5420" y="1139"/>
                <a:ext cx="328" cy="328"/>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49" name=""/>
              <p:cNvSpPr/>
              <p:nvPr/>
            </p:nvSpPr>
            <p:spPr bwMode="grayWhite">
              <a:xfrm>
                <a:off x="5495" y="1214"/>
                <a:ext cx="47" cy="47"/>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50" name=""/>
            <p:cNvGrpSpPr/>
            <p:nvPr/>
          </p:nvGrpSpPr>
          <p:grpSpPr>
            <a:xfrm>
              <a:off x="5476" y="1588"/>
              <a:ext cx="136" cy="136"/>
              <a:chOff x="5476" y="1588"/>
              <a:chExt cx="136" cy="136"/>
            </a:xfrm>
          </p:grpSpPr>
          <p:sp>
            <p:nvSpPr>
              <p:cNvPr id="5151" name=""/>
              <p:cNvSpPr/>
              <p:nvPr/>
            </p:nvSpPr>
            <p:spPr bwMode="grayWhite">
              <a:xfrm>
                <a:off x="5476" y="1588"/>
                <a:ext cx="136" cy="136"/>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52" name=""/>
              <p:cNvSpPr/>
              <p:nvPr/>
            </p:nvSpPr>
            <p:spPr bwMode="grayWhite">
              <a:xfrm>
                <a:off x="5508" y="1620"/>
                <a:ext cx="16" cy="16"/>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53" name=""/>
            <p:cNvGrpSpPr/>
            <p:nvPr/>
          </p:nvGrpSpPr>
          <p:grpSpPr>
            <a:xfrm>
              <a:off x="772" y="772"/>
              <a:ext cx="328" cy="328"/>
              <a:chOff x="772" y="772"/>
              <a:chExt cx="328" cy="328"/>
            </a:xfrm>
          </p:grpSpPr>
          <p:sp>
            <p:nvSpPr>
              <p:cNvPr id="5154" name=""/>
              <p:cNvSpPr/>
              <p:nvPr/>
            </p:nvSpPr>
            <p:spPr bwMode="grayWhite">
              <a:xfrm>
                <a:off x="772" y="772"/>
                <a:ext cx="328" cy="328"/>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55" name=""/>
              <p:cNvSpPr/>
              <p:nvPr/>
            </p:nvSpPr>
            <p:spPr bwMode="grayWhite">
              <a:xfrm>
                <a:off x="846" y="846"/>
                <a:ext cx="48" cy="48"/>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5156" name=""/>
            <p:cNvGrpSpPr/>
            <p:nvPr/>
          </p:nvGrpSpPr>
          <p:grpSpPr>
            <a:xfrm>
              <a:off x="1108" y="868"/>
              <a:ext cx="232" cy="232"/>
              <a:chOff x="1108" y="868"/>
              <a:chExt cx="232" cy="232"/>
            </a:xfrm>
          </p:grpSpPr>
          <p:sp>
            <p:nvSpPr>
              <p:cNvPr id="5157" name=""/>
              <p:cNvSpPr/>
              <p:nvPr/>
            </p:nvSpPr>
            <p:spPr bwMode="grayWhite">
              <a:xfrm>
                <a:off x="1108" y="868"/>
                <a:ext cx="232" cy="232"/>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158" name=""/>
              <p:cNvSpPr/>
              <p:nvPr/>
            </p:nvSpPr>
            <p:spPr bwMode="grayWhite">
              <a:xfrm>
                <a:off x="1161" y="921"/>
                <a:ext cx="32" cy="32"/>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sp>
        <p:nvSpPr>
          <p:cNvPr id="5159" name=""/>
          <p:cNvSpPr/>
          <p:nvPr>
            <p:ph type="ctrTitle" sz="quarter"/>
          </p:nvPr>
        </p:nvSpPr>
        <p:spPr>
          <a:xfrm>
            <a:off x="685800" y="2286000"/>
            <a:ext cx="7772400" cy="1143000"/>
          </a:xfrm>
          <a:prstGeom prst="rect">
            <a:avLst/>
          </a:prstGeom>
          <a:noFill/>
          <a:ln>
            <a:noFill/>
            <a:miter lim="800000"/>
          </a:ln>
          <a:effectLst/>
        </p:spPr>
        <p:txBody>
          <a:bodyPr lIns="92075" tIns="46038" rIns="92075" bIns="46038"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imes New Roman" pitchFamily="18" charset="0"/>
                <a:ea typeface="宋体" pitchFamily="2" charset="-122"/>
              </a:defRPr>
            </a:lvl1pPr>
          </a:lstStyle>
          <a:p>
            <a:pPr lvl="0"/>
            <a:r>
              <a:t>单击此处编辑母版标题样式</a:t>
            </a:r>
          </a:p>
        </p:txBody>
      </p:sp>
      <p:sp>
        <p:nvSpPr>
          <p:cNvPr id="5160" name=""/>
          <p:cNvSpPr/>
          <p:nvPr>
            <p:ph type="subTitle" sz="quarter" idx="1"/>
          </p:nvPr>
        </p:nvSpPr>
        <p:spPr>
          <a:xfrm>
            <a:off x="1371600" y="3886200"/>
            <a:ext cx="6400800" cy="1752600"/>
          </a:xfrm>
          <a:prstGeom prst="rect">
            <a:avLst/>
          </a:prstGeom>
          <a:noFill/>
          <a:ln>
            <a:noFill/>
            <a:miter lim="800000"/>
          </a:ln>
          <a:effectLst/>
        </p:spPr>
        <p:txBody>
          <a:bodyPr lIns="92075" tIns="46038" rIns="92075" bIns="46038">
            <a:noAutofit/>
          </a:bodyPr>
          <a:lstStyle>
            <a:lvl1pPr marL="0" indent="0" algn="ctr" defTabSz="914400" rtl="0" eaLnBrk="1" fontAlgn="base" hangingPunct="1">
              <a:lnSpc>
                <a:spcPct val="100000"/>
              </a:lnSpc>
              <a:spcBef>
                <a:spcPct val="20000"/>
              </a:spcBef>
              <a:spcAft>
                <a:spcPct val="0"/>
              </a:spcAft>
              <a:buClr>
                <a:schemeClr val="tx2"/>
              </a:buClr>
              <a:buSzTx/>
              <a:buFontTx/>
              <a:buNone/>
              <a:defRPr kumimoji="0" lang="zh-CN" altLang="en-US" sz="3200" b="0" i="0" u="none" baseline="0">
                <a:solidFill>
                  <a:schemeClr val="tx1"/>
                </a:solidFill>
                <a:effectLst>
                  <a:outerShdw blurRad="38100" dist="38100" dir="2700000" algn="tl">
                    <a:schemeClr val="bg2"/>
                  </a:outerShdw>
                </a:effectLst>
                <a:latin typeface="Times New Roman" pitchFamily="18" charset="0"/>
                <a:ea typeface="宋体" pitchFamily="2" charset="-122"/>
              </a:defRPr>
            </a:lvl1pPr>
            <a:lvl2pPr marL="457200" indent="0" algn="ctr" defTabSz="914400" rtl="0" eaLnBrk="1" fontAlgn="base" hangingPunct="1">
              <a:lnSpc>
                <a:spcPct val="100000"/>
              </a:lnSpc>
              <a:spcBef>
                <a:spcPct val="20000"/>
              </a:spcBef>
              <a:spcAft>
                <a:spcPct val="0"/>
              </a:spcAft>
              <a:buClr>
                <a:schemeClr val="tx2"/>
              </a:buClr>
              <a:buSzTx/>
              <a:buFontTx/>
              <a:buNone/>
              <a:defRPr kumimoji="0" lang="zh-CN" altLang="en-US" sz="2800" b="0" i="0" u="none" baseline="0">
                <a:solidFill>
                  <a:schemeClr val="tx1"/>
                </a:solidFill>
                <a:effectLst>
                  <a:outerShdw blurRad="38100" dist="38100" dir="2700000" algn="tl">
                    <a:schemeClr val="bg2"/>
                  </a:outerShdw>
                </a:effectLst>
                <a:latin typeface="Times New Roman" pitchFamily="18" charset="0"/>
                <a:ea typeface="宋体" pitchFamily="2" charset="-122"/>
              </a:defRPr>
            </a:lvl2pPr>
            <a:lvl3pPr marL="914400" indent="0" algn="ctr" defTabSz="914400" rtl="0" eaLnBrk="1" fontAlgn="base" hangingPunct="1">
              <a:lnSpc>
                <a:spcPct val="100000"/>
              </a:lnSpc>
              <a:spcBef>
                <a:spcPct val="20000"/>
              </a:spcBef>
              <a:spcAft>
                <a:spcPct val="0"/>
              </a:spcAft>
              <a:buClr>
                <a:schemeClr val="tx2"/>
              </a:buClr>
              <a:buSzTx/>
              <a:buFontTx/>
              <a:buNone/>
              <a:defRPr kumimoji="0" lang="zh-CN" altLang="en-US" sz="2400" b="0" i="0" u="none" baseline="0">
                <a:solidFill>
                  <a:schemeClr val="tx1"/>
                </a:solidFill>
                <a:effectLst>
                  <a:outerShdw blurRad="38100" dist="38100" dir="2700000" algn="tl">
                    <a:schemeClr val="bg2"/>
                  </a:outerShdw>
                </a:effectLst>
                <a:latin typeface="Times New Roman" pitchFamily="18" charset="0"/>
                <a:ea typeface="宋体" pitchFamily="2" charset="-122"/>
              </a:defRPr>
            </a:lvl3pPr>
            <a:lvl4pPr marL="1371600" indent="0" algn="ctr" defTabSz="914400" rtl="0" eaLnBrk="1" fontAlgn="base" hangingPunct="1">
              <a:lnSpc>
                <a:spcPct val="100000"/>
              </a:lnSpc>
              <a:spcBef>
                <a:spcPct val="20000"/>
              </a:spcBef>
              <a:spcAft>
                <a:spcPct val="0"/>
              </a:spcAft>
              <a:buClr>
                <a:schemeClr val="tx2"/>
              </a:buClr>
              <a:buSzTx/>
              <a:buFontTx/>
              <a:buNone/>
              <a:defRPr kumimoji="0" lang="zh-CN" altLang="en-US" sz="2000" b="0" i="0" u="none" baseline="0">
                <a:solidFill>
                  <a:schemeClr val="tx1"/>
                </a:solidFill>
                <a:effectLst>
                  <a:outerShdw blurRad="38100" dist="38100" dir="2700000" algn="tl">
                    <a:schemeClr val="bg2"/>
                  </a:outerShdw>
                </a:effectLst>
                <a:latin typeface="Times New Roman" pitchFamily="18" charset="0"/>
                <a:ea typeface="宋体" pitchFamily="2" charset="-122"/>
              </a:defRPr>
            </a:lvl4pPr>
            <a:lvl5pPr marL="1828800" indent="0" algn="ctr" defTabSz="914400" rtl="0" eaLnBrk="1" fontAlgn="base" hangingPunct="1">
              <a:lnSpc>
                <a:spcPct val="100000"/>
              </a:lnSpc>
              <a:spcBef>
                <a:spcPct val="20000"/>
              </a:spcBef>
              <a:spcAft>
                <a:spcPct val="0"/>
              </a:spcAft>
              <a:buClr>
                <a:schemeClr val="tx2"/>
              </a:buClr>
              <a:buSzTx/>
              <a:buFontTx/>
              <a:buNone/>
              <a:defRPr kumimoji="0" lang="zh-CN" altLang="en-US" sz="2000" b="0" i="0" u="none" baseline="0">
                <a:solidFill>
                  <a:schemeClr val="tx1"/>
                </a:solidFill>
                <a:effectLst>
                  <a:outerShdw blurRad="38100" dist="38100" dir="2700000" algn="tl">
                    <a:schemeClr val="bg2"/>
                  </a:outerShdw>
                </a:effectLst>
                <a:latin typeface="Times New Roman" pitchFamily="18" charset="0"/>
                <a:ea typeface="宋体" pitchFamily="2" charset="-122"/>
              </a:defRPr>
            </a:lvl5pPr>
          </a:lstStyle>
          <a:p>
            <a:pPr lvl="0"/>
            <a:r>
              <a:t>单击此处编辑母版副标题样式</a:t>
            </a:r>
          </a:p>
        </p:txBody>
      </p:sp>
      <p:sp>
        <p:nvSpPr>
          <p:cNvPr id="5161" name=""/>
          <p:cNvSpPr/>
          <p:nvPr>
            <p:ph type="dt" sz="quarter" idx="2"/>
          </p:nvPr>
        </p:nvSpPr>
        <p:spPr>
          <a:xfrm>
            <a:off x="685800" y="6248400"/>
            <a:ext cx="1905000" cy="457200"/>
          </a:xfrm>
          <a:prstGeom prst="rect">
            <a:avLst/>
          </a:prstGeom>
          <a:noFill/>
          <a:ln>
            <a:noFill/>
            <a:miter lim="800000"/>
          </a:ln>
          <a:effectLst/>
        </p:spPr>
        <p:txBody>
          <a:bodyPr wrap="none" lIns="92075" tIns="46038" rIns="92075" bIns="46038" anchor="ctr" anchorCtr="0">
            <a:noAutofit/>
          </a:bodyPr>
          <a:lstStyle/>
          <a:p>
            <a:pPr lvl="0" eaLnBrk="0" hangingPunct="0"/>
            <a:fld id="{4A076ECF-6E3B-45E4-AEED-74DB9A9B6BED}" type="datetime1">
              <a:rPr sz="1400">
                <a:latin typeface="Times New Roman" pitchFamily="18" charset="0"/>
              </a:rPr>
              <a:t>*</a:t>
            </a:fld>
            <a:endParaRPr sz="1400">
              <a:latin typeface="Times New Roman" pitchFamily="18" charset="0"/>
            </a:endParaRPr>
          </a:p>
        </p:txBody>
      </p:sp>
      <p:sp>
        <p:nvSpPr>
          <p:cNvPr id="5162" name=""/>
          <p:cNvSpPr/>
          <p:nvPr>
            <p:ph type="ftr" sz="quarter" idx="3"/>
          </p:nvPr>
        </p:nvSpPr>
        <p:spPr>
          <a:xfrm>
            <a:off x="3124200" y="6248400"/>
            <a:ext cx="2895600" cy="457200"/>
          </a:xfrm>
          <a:prstGeom prst="rect">
            <a:avLst/>
          </a:prstGeom>
          <a:noFill/>
          <a:ln>
            <a:noFill/>
            <a:miter lim="800000"/>
          </a:ln>
          <a:effectLst/>
        </p:spPr>
        <p:txBody>
          <a:bodyPr wrap="none" lIns="92075" tIns="46038" rIns="92075" bIns="46038" anchor="ctr" anchorCtr="0">
            <a:noAutofit/>
          </a:bodyPr>
          <a:lstStyle/>
          <a:p>
            <a:pPr lvl="0" algn="ctr" eaLnBrk="0" hangingPunct="0"/>
            <a:fld id="{F62D6E78-6F55-4772-871C-E1EFC59C2994}" type="footer">
              <a:rPr sz="1400">
                <a:latin typeface="Times New Roman" pitchFamily="18" charset="0"/>
              </a:rPr>
              <a:t>*</a:t>
            </a:fld>
            <a:endParaRPr sz="1400">
              <a:latin typeface="Times New Roman" pitchFamily="18" charset="0"/>
            </a:endParaRPr>
          </a:p>
        </p:txBody>
      </p:sp>
      <p:sp>
        <p:nvSpPr>
          <p:cNvPr id="5163" name=""/>
          <p:cNvSpPr/>
          <p:nvPr>
            <p:ph type="sldNum" sz="quarter" idx="4"/>
          </p:nvPr>
        </p:nvSpPr>
        <p:spPr>
          <a:xfrm>
            <a:off x="6553200" y="6248400"/>
            <a:ext cx="1905000" cy="457200"/>
          </a:xfrm>
          <a:prstGeom prst="rect">
            <a:avLst/>
          </a:prstGeom>
          <a:noFill/>
          <a:ln>
            <a:noFill/>
            <a:miter lim="800000"/>
          </a:ln>
          <a:effectLst/>
        </p:spPr>
        <p:txBody>
          <a:bodyPr wrap="none" lIns="92075" tIns="46038" rIns="92075" bIns="46038" anchor="ctr" anchorCtr="0">
            <a:noAutofit/>
          </a:bodyPr>
          <a:lstStyle/>
          <a:p>
            <a:pPr lvl="0" algn="r" eaLnBrk="0" hangingPunct="0"/>
            <a:fld id="{42221717-81F2-42FE-9577-D185E50134FE}" type="slidenum">
              <a:rPr sz="1400">
                <a:latin typeface="Times New Roman" pitchFamily="18" charset="0"/>
              </a:rPr>
              <a:t>*</a:t>
            </a:fld>
            <a:endParaRPr sz="1400">
              <a:latin typeface="Times New Roman" pitchFamily="18"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eaLnBrk="0" hangingPunct="0"/>
            <a:fld id="{582D58C7-511A-47AE-9838-F65D742791F3}" type="datetime1">
              <a:rPr sz="1400">
                <a:latin typeface="Times New Roman" pitchFamily="18" charset="0"/>
              </a:rPr>
              <a:t>*</a:t>
            </a:fld>
            <a:endParaRPr sz="1400">
              <a:latin typeface="Times New Roman" pitchFamily="18" charset="0"/>
            </a:endParaRPr>
          </a:p>
        </p:txBody>
      </p:sp>
      <p:sp>
        <p:nvSpPr>
          <p:cNvPr id="5" name="Footer Placeholder 4"/>
          <p:cNvSpPr>
            <a:spLocks noGrp="1"/>
          </p:cNvSpPr>
          <p:nvPr>
            <p:ph type="ftr" sz="quarter" idx="3"/>
          </p:nvPr>
        </p:nvSpPr>
        <p:spPr/>
        <p:txBody>
          <a:bodyPr/>
          <a:lstStyle/>
          <a:p>
            <a:pPr lvl="0" algn="ctr" eaLnBrk="0" hangingPunct="0"/>
            <a:fld id="{A06F42B2-6492-4E85-9D9C-BB0D9BC31743}" type="footer">
              <a:rPr sz="1400">
                <a:latin typeface="Times New Roman" pitchFamily="18" charset="0"/>
              </a:rPr>
              <a:t>*</a:t>
            </a:fld>
            <a:endParaRPr sz="1400">
              <a:latin typeface="Times New Roman" pitchFamily="18" charset="0"/>
            </a:endParaRPr>
          </a:p>
        </p:txBody>
      </p:sp>
      <p:sp>
        <p:nvSpPr>
          <p:cNvPr id="6" name="Slide Number Placeholder 5"/>
          <p:cNvSpPr>
            <a:spLocks noGrp="1"/>
          </p:cNvSpPr>
          <p:nvPr>
            <p:ph type="sldNum" sz="quarter" idx="4"/>
          </p:nvPr>
        </p:nvSpPr>
        <p:spPr/>
        <p:txBody>
          <a:bodyPr/>
          <a:lstStyle/>
          <a:p>
            <a:pPr lvl="0" algn="r" eaLnBrk="0" hangingPunct="0"/>
            <a:fld id="{93AE1883-0942-4AA3-9DB2-9C7C3A0314B1}" type="slidenum">
              <a:rPr sz="1400">
                <a:latin typeface="Times New Roman" pitchFamily="18"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2"/>
            </a:gs>
            <a:gs pos="100000">
              <a:schemeClr val="bg1"/>
            </a:gs>
          </a:gsLst>
          <a:lin ang="0" scaled="1"/>
        </a:gradFill>
        <a:effectLst/>
      </p:bgPr>
    </p:bg>
    <p:spTree>
      <p:nvGrpSpPr>
        <p:cNvPr id="1" name=""/>
        <p:cNvGrpSpPr/>
        <p:nvPr/>
      </p:nvGrpSpPr>
      <p:grpSpPr/>
      <p:sp>
        <p:nvSpPr>
          <p:cNvPr id="4098" name=""/>
          <p:cNvSpPr/>
          <p:nvPr>
            <p:ph type="title"/>
          </p:nvPr>
        </p:nvSpPr>
        <p:spPr>
          <a:xfrm>
            <a:off x="685800" y="609600"/>
            <a:ext cx="7772400" cy="1143000"/>
          </a:xfrm>
          <a:prstGeom prst="rect">
            <a:avLst/>
          </a:prstGeom>
          <a:noFill/>
          <a:ln>
            <a:noFill/>
            <a:miter lim="800000"/>
          </a:ln>
          <a:effectLst/>
        </p:spPr>
        <p:txBody>
          <a:bodyPr lIns="92075" tIns="46038" rIns="92075" bIns="46038"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imes New Roman" pitchFamily="18" charset="0"/>
                <a:ea typeface="宋体" pitchFamily="2" charset="-122"/>
              </a:defRPr>
            </a:lvl1pPr>
          </a:lstStyle>
          <a:p>
            <a:pPr lvl="0"/>
            <a:r>
              <a:t>单击此处编辑母版标题样式</a:t>
            </a:r>
          </a:p>
        </p:txBody>
      </p:sp>
      <p:sp>
        <p:nvSpPr>
          <p:cNvPr id="4099" name=""/>
          <p:cNvSpPr/>
          <p:nvPr>
            <p:ph type="body" idx="1"/>
          </p:nvPr>
        </p:nvSpPr>
        <p:spPr>
          <a:xfrm>
            <a:off x="685800" y="1981200"/>
            <a:ext cx="7772400" cy="4114800"/>
          </a:xfrm>
          <a:prstGeom prst="rect">
            <a:avLst/>
          </a:prstGeom>
          <a:noFill/>
          <a:ln>
            <a:noFill/>
            <a:miter lim="800000"/>
          </a:ln>
          <a:effectLst/>
        </p:spPr>
        <p:txBody>
          <a:bodyPr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effectLst>
                  <a:outerShdw blurRad="38100" dist="38100" dir="2700000" algn="tl">
                    <a:schemeClr val="bg2"/>
                  </a:outerShdw>
                </a:effectLst>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Tx/>
              <a:buFontTx/>
              <a:buChar char="–"/>
              <a:defRPr kumimoji="0" lang="zh-CN" altLang="en-US" sz="2800" b="0" i="0" u="none" baseline="0">
                <a:solidFill>
                  <a:schemeClr val="tx1"/>
                </a:solidFill>
                <a:effectLst>
                  <a:outerShdw blurRad="38100" dist="38100" dir="2700000" algn="tl">
                    <a:schemeClr val="bg2"/>
                  </a:outerShdw>
                </a:effectLst>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effectLst>
                  <a:outerShdw blurRad="38100" dist="38100" dir="2700000" algn="tl">
                    <a:schemeClr val="bg2"/>
                  </a:outerShdw>
                </a:effectLst>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effectLst>
                  <a:outerShdw blurRad="38100" dist="38100" dir="2700000" algn="tl">
                    <a:schemeClr val="bg2"/>
                  </a:outerShdw>
                </a:effectLst>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100" name=""/>
          <p:cNvSpPr/>
          <p:nvPr>
            <p:ph type="dt" sz="half" idx="2"/>
          </p:nvPr>
        </p:nvSpPr>
        <p:spPr>
          <a:xfrm>
            <a:off x="685800" y="6248400"/>
            <a:ext cx="1905000" cy="457200"/>
          </a:xfrm>
          <a:prstGeom prst="rect">
            <a:avLst/>
          </a:prstGeom>
          <a:noFill/>
          <a:ln>
            <a:noFill/>
            <a:miter lim="800000"/>
          </a:ln>
          <a:effectLst/>
        </p:spPr>
        <p:txBody>
          <a:bodyPr wrap="none" lIns="92075" tIns="46038" rIns="92075" bIns="46038" anchor="ctr" anchorCtr="0">
            <a:no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eaLnBrk="0" hangingPunct="0"/>
            <a:fld id="{9137414A-B155-4413-B0AE-7D19956B94B3}" type="datetime1">
              <a:rPr sz="1400">
                <a:latin typeface="Times New Roman" pitchFamily="18" charset="0"/>
              </a:rPr>
              <a:t>*</a:t>
            </a:fld>
            <a:endParaRPr sz="1400">
              <a:latin typeface="Times New Roman" pitchFamily="18" charset="0"/>
            </a:endParaRPr>
          </a:p>
        </p:txBody>
      </p:sp>
      <p:sp>
        <p:nvSpPr>
          <p:cNvPr id="4101" name=""/>
          <p:cNvSpPr/>
          <p:nvPr>
            <p:ph type="ftr" sz="quarter" idx="3"/>
          </p:nvPr>
        </p:nvSpPr>
        <p:spPr>
          <a:xfrm>
            <a:off x="3124200" y="6248400"/>
            <a:ext cx="2895600" cy="457200"/>
          </a:xfrm>
          <a:prstGeom prst="rect">
            <a:avLst/>
          </a:prstGeom>
          <a:noFill/>
          <a:ln>
            <a:noFill/>
            <a:miter lim="800000"/>
          </a:ln>
          <a:effectLst/>
        </p:spPr>
        <p:txBody>
          <a:bodyPr wrap="none" lIns="92075" tIns="46038" rIns="92075" bIns="46038" anchor="ctr" anchorCtr="0">
            <a:no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eaLnBrk="0" hangingPunct="0"/>
            <a:fld id="{F2991B48-2B78-4EEB-9908-B933CAB4FA46}" type="footer">
              <a:rPr sz="1400">
                <a:latin typeface="Times New Roman" pitchFamily="18" charset="0"/>
              </a:rPr>
              <a:t>*</a:t>
            </a:fld>
            <a:endParaRPr sz="1400">
              <a:latin typeface="Times New Roman" pitchFamily="18" charset="0"/>
            </a:endParaRPr>
          </a:p>
        </p:txBody>
      </p:sp>
      <p:sp>
        <p:nvSpPr>
          <p:cNvPr id="4102" name=""/>
          <p:cNvSpPr/>
          <p:nvPr>
            <p:ph type="sldNum" sz="quarter" idx="4"/>
          </p:nvPr>
        </p:nvSpPr>
        <p:spPr>
          <a:xfrm>
            <a:off x="6553200" y="6248400"/>
            <a:ext cx="1905000" cy="457200"/>
          </a:xfrm>
          <a:prstGeom prst="rect">
            <a:avLst/>
          </a:prstGeom>
          <a:noFill/>
          <a:ln>
            <a:noFill/>
            <a:miter lim="800000"/>
          </a:ln>
          <a:effectLst/>
        </p:spPr>
        <p:txBody>
          <a:bodyPr wrap="none" lIns="92075" tIns="46038" rIns="92075" bIns="46038" anchor="ctr" anchorCtr="0">
            <a:no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eaLnBrk="0" hangingPunct="0"/>
            <a:fld id="{E6E4CC11-EB6B-47A4-9463-333DCCBEF7FF}" type="slidenum">
              <a:rPr sz="1400">
                <a:latin typeface="Times New Roman" pitchFamily="18" charset="0"/>
              </a:rPr>
              <a:t>*</a:t>
            </a:fld>
            <a:endParaRPr sz="1400">
              <a:latin typeface="Times New Roman" pitchFamily="18" charset="0"/>
            </a:endParaRPr>
          </a:p>
        </p:txBody>
      </p:sp>
      <p:grpSp>
        <p:nvGrpSpPr>
          <p:cNvPr id="4103" name=""/>
          <p:cNvGrpSpPr/>
          <p:nvPr/>
        </p:nvGrpSpPr>
        <p:grpSpPr>
          <a:xfrm>
            <a:off x="6350" y="6350"/>
            <a:ext cx="9118600" cy="6832600"/>
            <a:chOff x="4" y="4"/>
            <a:chExt cx="5744" cy="4304"/>
          </a:xfrm>
        </p:grpSpPr>
        <p:grpSp>
          <p:nvGrpSpPr>
            <p:cNvPr id="4104" name=""/>
            <p:cNvGrpSpPr/>
            <p:nvPr/>
          </p:nvGrpSpPr>
          <p:grpSpPr>
            <a:xfrm>
              <a:off x="4" y="3364"/>
              <a:ext cx="424" cy="424"/>
              <a:chOff x="4" y="3364"/>
              <a:chExt cx="424" cy="424"/>
            </a:xfrm>
          </p:grpSpPr>
          <p:sp>
            <p:nvSpPr>
              <p:cNvPr id="4105" name=""/>
              <p:cNvSpPr/>
              <p:nvPr/>
            </p:nvSpPr>
            <p:spPr bwMode="grayWhite">
              <a:xfrm>
                <a:off x="4" y="3364"/>
                <a:ext cx="424" cy="424"/>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6" name=""/>
              <p:cNvSpPr/>
              <p:nvPr/>
            </p:nvSpPr>
            <p:spPr bwMode="grayWhite">
              <a:xfrm>
                <a:off x="100" y="3460"/>
                <a:ext cx="63" cy="63"/>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07" name=""/>
            <p:cNvGrpSpPr/>
            <p:nvPr/>
          </p:nvGrpSpPr>
          <p:grpSpPr>
            <a:xfrm>
              <a:off x="340" y="3700"/>
              <a:ext cx="184" cy="184"/>
              <a:chOff x="340" y="3700"/>
              <a:chExt cx="184" cy="184"/>
            </a:xfrm>
          </p:grpSpPr>
          <p:sp>
            <p:nvSpPr>
              <p:cNvPr id="4108" name=""/>
              <p:cNvSpPr/>
              <p:nvPr/>
            </p:nvSpPr>
            <p:spPr bwMode="grayWhite">
              <a:xfrm>
                <a:off x="340" y="3700"/>
                <a:ext cx="184" cy="184"/>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09" name=""/>
              <p:cNvSpPr/>
              <p:nvPr/>
            </p:nvSpPr>
            <p:spPr bwMode="grayWhite">
              <a:xfrm>
                <a:off x="382" y="3742"/>
                <a:ext cx="24" cy="24"/>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10" name=""/>
            <p:cNvGrpSpPr/>
            <p:nvPr/>
          </p:nvGrpSpPr>
          <p:grpSpPr>
            <a:xfrm>
              <a:off x="83" y="3804"/>
              <a:ext cx="280" cy="280"/>
              <a:chOff x="83" y="3804"/>
              <a:chExt cx="280" cy="280"/>
            </a:xfrm>
          </p:grpSpPr>
          <p:sp>
            <p:nvSpPr>
              <p:cNvPr id="4111" name=""/>
              <p:cNvSpPr/>
              <p:nvPr/>
            </p:nvSpPr>
            <p:spPr bwMode="grayWhite">
              <a:xfrm>
                <a:off x="83" y="3804"/>
                <a:ext cx="280" cy="280"/>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2" name=""/>
              <p:cNvSpPr/>
              <p:nvPr/>
            </p:nvSpPr>
            <p:spPr bwMode="grayWhite">
              <a:xfrm>
                <a:off x="147" y="3868"/>
                <a:ext cx="39" cy="39"/>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13" name=""/>
            <p:cNvGrpSpPr/>
            <p:nvPr/>
          </p:nvGrpSpPr>
          <p:grpSpPr>
            <a:xfrm>
              <a:off x="1560" y="4076"/>
              <a:ext cx="232" cy="232"/>
              <a:chOff x="1560" y="4076"/>
              <a:chExt cx="232" cy="232"/>
            </a:xfrm>
          </p:grpSpPr>
          <p:sp>
            <p:nvSpPr>
              <p:cNvPr id="4114" name=""/>
              <p:cNvSpPr/>
              <p:nvPr/>
            </p:nvSpPr>
            <p:spPr bwMode="grayWhite">
              <a:xfrm>
                <a:off x="1560" y="4076"/>
                <a:ext cx="232" cy="232"/>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5" name=""/>
              <p:cNvSpPr/>
              <p:nvPr/>
            </p:nvSpPr>
            <p:spPr bwMode="grayWhite">
              <a:xfrm>
                <a:off x="1613" y="4129"/>
                <a:ext cx="32" cy="32"/>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16" name=""/>
            <p:cNvGrpSpPr/>
            <p:nvPr/>
          </p:nvGrpSpPr>
          <p:grpSpPr>
            <a:xfrm>
              <a:off x="4" y="2788"/>
              <a:ext cx="232" cy="232"/>
              <a:chOff x="4" y="2788"/>
              <a:chExt cx="232" cy="232"/>
            </a:xfrm>
          </p:grpSpPr>
          <p:sp>
            <p:nvSpPr>
              <p:cNvPr id="4117" name=""/>
              <p:cNvSpPr/>
              <p:nvPr/>
            </p:nvSpPr>
            <p:spPr bwMode="grayWhite">
              <a:xfrm>
                <a:off x="4" y="2788"/>
                <a:ext cx="232" cy="232"/>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18" name=""/>
              <p:cNvSpPr/>
              <p:nvPr/>
            </p:nvSpPr>
            <p:spPr bwMode="grayWhite">
              <a:xfrm>
                <a:off x="57" y="2841"/>
                <a:ext cx="32" cy="32"/>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19" name=""/>
            <p:cNvGrpSpPr/>
            <p:nvPr/>
          </p:nvGrpSpPr>
          <p:grpSpPr>
            <a:xfrm>
              <a:off x="4132" y="3844"/>
              <a:ext cx="424" cy="424"/>
              <a:chOff x="4132" y="3844"/>
              <a:chExt cx="424" cy="424"/>
            </a:xfrm>
          </p:grpSpPr>
          <p:sp>
            <p:nvSpPr>
              <p:cNvPr id="4120" name=""/>
              <p:cNvSpPr/>
              <p:nvPr/>
            </p:nvSpPr>
            <p:spPr bwMode="grayWhite">
              <a:xfrm>
                <a:off x="4132" y="3844"/>
                <a:ext cx="424" cy="424"/>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1" name=""/>
              <p:cNvSpPr/>
              <p:nvPr/>
            </p:nvSpPr>
            <p:spPr bwMode="grayWhite">
              <a:xfrm>
                <a:off x="4228" y="3940"/>
                <a:ext cx="63" cy="63"/>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22" name=""/>
            <p:cNvGrpSpPr/>
            <p:nvPr/>
          </p:nvGrpSpPr>
          <p:grpSpPr>
            <a:xfrm>
              <a:off x="3892" y="4036"/>
              <a:ext cx="232" cy="232"/>
              <a:chOff x="3892" y="4036"/>
              <a:chExt cx="232" cy="232"/>
            </a:xfrm>
          </p:grpSpPr>
          <p:sp>
            <p:nvSpPr>
              <p:cNvPr id="4123" name=""/>
              <p:cNvSpPr/>
              <p:nvPr/>
            </p:nvSpPr>
            <p:spPr bwMode="grayWhite">
              <a:xfrm>
                <a:off x="3892" y="4036"/>
                <a:ext cx="232" cy="232"/>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4" name=""/>
              <p:cNvSpPr/>
              <p:nvPr/>
            </p:nvSpPr>
            <p:spPr bwMode="grayWhite">
              <a:xfrm>
                <a:off x="3945" y="4089"/>
                <a:ext cx="32" cy="32"/>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25" name=""/>
            <p:cNvGrpSpPr/>
            <p:nvPr/>
          </p:nvGrpSpPr>
          <p:grpSpPr>
            <a:xfrm>
              <a:off x="4564" y="3844"/>
              <a:ext cx="232" cy="232"/>
              <a:chOff x="4564" y="3844"/>
              <a:chExt cx="232" cy="232"/>
            </a:xfrm>
          </p:grpSpPr>
          <p:sp>
            <p:nvSpPr>
              <p:cNvPr id="4126" name=""/>
              <p:cNvSpPr/>
              <p:nvPr/>
            </p:nvSpPr>
            <p:spPr bwMode="grayWhite">
              <a:xfrm>
                <a:off x="4564" y="3844"/>
                <a:ext cx="232" cy="232"/>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27" name=""/>
              <p:cNvSpPr/>
              <p:nvPr/>
            </p:nvSpPr>
            <p:spPr bwMode="grayWhite">
              <a:xfrm>
                <a:off x="4617" y="3897"/>
                <a:ext cx="32" cy="32"/>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28" name=""/>
            <p:cNvGrpSpPr/>
            <p:nvPr/>
          </p:nvGrpSpPr>
          <p:grpSpPr>
            <a:xfrm>
              <a:off x="5420" y="1139"/>
              <a:ext cx="328" cy="328"/>
              <a:chOff x="5420" y="1139"/>
              <a:chExt cx="328" cy="328"/>
            </a:xfrm>
          </p:grpSpPr>
          <p:sp>
            <p:nvSpPr>
              <p:cNvPr id="4129" name=""/>
              <p:cNvSpPr/>
              <p:nvPr/>
            </p:nvSpPr>
            <p:spPr bwMode="grayWhite">
              <a:xfrm>
                <a:off x="5420" y="1139"/>
                <a:ext cx="328" cy="328"/>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30" name=""/>
              <p:cNvSpPr/>
              <p:nvPr/>
            </p:nvSpPr>
            <p:spPr bwMode="grayWhite">
              <a:xfrm>
                <a:off x="5495" y="1214"/>
                <a:ext cx="47" cy="47"/>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31" name=""/>
            <p:cNvGrpSpPr/>
            <p:nvPr/>
          </p:nvGrpSpPr>
          <p:grpSpPr>
            <a:xfrm>
              <a:off x="5476" y="1588"/>
              <a:ext cx="136" cy="136"/>
              <a:chOff x="5476" y="1588"/>
              <a:chExt cx="136" cy="136"/>
            </a:xfrm>
          </p:grpSpPr>
          <p:sp>
            <p:nvSpPr>
              <p:cNvPr id="4132" name=""/>
              <p:cNvSpPr/>
              <p:nvPr/>
            </p:nvSpPr>
            <p:spPr bwMode="grayWhite">
              <a:xfrm>
                <a:off x="5476" y="1588"/>
                <a:ext cx="136" cy="136"/>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33" name=""/>
              <p:cNvSpPr/>
              <p:nvPr/>
            </p:nvSpPr>
            <p:spPr bwMode="grayWhite">
              <a:xfrm>
                <a:off x="5508" y="1620"/>
                <a:ext cx="16" cy="16"/>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34" name=""/>
            <p:cNvGrpSpPr/>
            <p:nvPr/>
          </p:nvGrpSpPr>
          <p:grpSpPr>
            <a:xfrm>
              <a:off x="868" y="4"/>
              <a:ext cx="328" cy="328"/>
              <a:chOff x="868" y="4"/>
              <a:chExt cx="328" cy="328"/>
            </a:xfrm>
          </p:grpSpPr>
          <p:sp>
            <p:nvSpPr>
              <p:cNvPr id="4135" name=""/>
              <p:cNvSpPr/>
              <p:nvPr/>
            </p:nvSpPr>
            <p:spPr bwMode="grayWhite">
              <a:xfrm>
                <a:off x="868" y="4"/>
                <a:ext cx="328" cy="328"/>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36" name=""/>
              <p:cNvSpPr/>
              <p:nvPr/>
            </p:nvSpPr>
            <p:spPr bwMode="grayWhite">
              <a:xfrm>
                <a:off x="942" y="78"/>
                <a:ext cx="48" cy="48"/>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nvGrpSpPr>
            <p:cNvPr id="4137" name=""/>
            <p:cNvGrpSpPr/>
            <p:nvPr/>
          </p:nvGrpSpPr>
          <p:grpSpPr>
            <a:xfrm>
              <a:off x="1204" y="100"/>
              <a:ext cx="232" cy="232"/>
              <a:chOff x="1204" y="100"/>
              <a:chExt cx="232" cy="232"/>
            </a:xfrm>
          </p:grpSpPr>
          <p:sp>
            <p:nvSpPr>
              <p:cNvPr id="4138" name=""/>
              <p:cNvSpPr/>
              <p:nvPr/>
            </p:nvSpPr>
            <p:spPr bwMode="grayWhite">
              <a:xfrm>
                <a:off x="1204" y="100"/>
                <a:ext cx="232" cy="232"/>
              </a:xfrm>
              <a:prstGeom prst="ellipse">
                <a:avLst/>
              </a:prstGeom>
              <a:no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139" name=""/>
              <p:cNvSpPr/>
              <p:nvPr/>
            </p:nvSpPr>
            <p:spPr bwMode="grayWhite">
              <a:xfrm>
                <a:off x="1257" y="153"/>
                <a:ext cx="32" cy="32"/>
              </a:xfrm>
              <a:prstGeom prst="ellipse">
                <a:avLst/>
              </a:prstGeom>
              <a:solidFill>
                <a:schemeClr val="tx1"/>
              </a:solidFill>
              <a:ln w="12700">
                <a:solidFill>
                  <a:schemeClr val="tx1"/>
                </a:solidFill>
                <a:miter lim="800000"/>
              </a:ln>
              <a:effectLst/>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pSp>
      </p:grpSp>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p:timing/>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Times New Roman"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tx2"/>
        </a:buClr>
        <a:buSzTx/>
        <a:buFontTx/>
        <a:buChar char="•"/>
        <a:defRPr kumimoji="0" sz="3200" b="0" i="0" u="none" baseline="0">
          <a:solidFill>
            <a:schemeClr val="tx1"/>
          </a:solidFill>
          <a:effectLst>
            <a:outerShdw blurRad="38100" dist="38100" dir="2700000" algn="tl">
              <a:schemeClr val="bg2"/>
            </a:outerShdw>
          </a:effectLst>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
          <a:schemeClr val="tx2"/>
        </a:buClr>
        <a:buSzTx/>
        <a:buFontTx/>
        <a:buChar char="–"/>
        <a:defRPr kumimoji="0" sz="2800" b="0" i="0" u="none" baseline="0">
          <a:solidFill>
            <a:schemeClr val="tx1"/>
          </a:solidFill>
          <a:effectLst>
            <a:outerShdw blurRad="38100" dist="38100" dir="2700000" algn="tl">
              <a:schemeClr val="bg2"/>
            </a:outerShdw>
          </a:effectLst>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sz="2400" b="0" i="0" u="none" baseline="0">
          <a:solidFill>
            <a:schemeClr val="tx1"/>
          </a:solidFill>
          <a:effectLst>
            <a:outerShdw blurRad="38100" dist="38100" dir="2700000" algn="tl">
              <a:schemeClr val="bg2"/>
            </a:outerShdw>
          </a:effectLst>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tx2"/>
        </a:buClr>
        <a:buSzTx/>
        <a:buFontTx/>
        <a:buChar char="–"/>
        <a:defRPr kumimoji="0" sz="2000" b="0" i="0" u="none" baseline="0">
          <a:solidFill>
            <a:schemeClr val="tx1"/>
          </a:solidFill>
          <a:effectLst>
            <a:outerShdw blurRad="38100" dist="38100" dir="2700000" algn="tl">
              <a:schemeClr val="bg2"/>
            </a:outerShdw>
          </a:effectLst>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sz="2000" b="0" i="0" u="none" baseline="0">
          <a:solidFill>
            <a:schemeClr val="tx1"/>
          </a:solidFill>
          <a:effectLst>
            <a:outerShdw blurRad="38100" dist="38100" dir="2700000" algn="tl">
              <a:schemeClr val="bg2"/>
            </a:outerShdw>
          </a:effectLst>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01512020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2" name=""/>
          <p:cNvSpPr/>
          <p:nvPr>
            <p:ph type="ctrTitle"/>
          </p:nvPr>
        </p:nvSpPr>
        <p:spPr>
          <a:xfrm>
            <a:off x="684212" y="1628775"/>
            <a:ext cx="7772400" cy="1143000"/>
          </a:xfrm>
          <a:prstGeom prst="rect">
            <a:avLst/>
          </a:prstGeom>
          <a:noFill/>
          <a:ln>
            <a:noFill/>
            <a:miter lim="800000"/>
          </a:ln>
          <a:effectLst/>
        </p:spPr>
        <p:txBody>
          <a:bodyPr lIns="92075" tIns="46038" rIns="92075" bIns="46038" anchor="ctr" anchorCtr="0">
            <a:noAutofit/>
          </a:bodyPr>
          <a:lstStyle/>
          <a:p>
            <a:pPr lvl="0"/>
            <a:r>
              <a:t>网络管理必备工具软件精解(Windows版)</a:t>
            </a:r>
          </a:p>
        </p:txBody>
      </p:sp>
      <p:sp>
        <p:nvSpPr>
          <p:cNvPr id="2053" name=""/>
          <p:cNvSpPr/>
          <p:nvPr>
            <p:ph type="subTitle" idx="1"/>
          </p:nvPr>
        </p:nvSpPr>
        <p:spPr>
          <a:xfrm>
            <a:off x="1371600" y="3886200"/>
            <a:ext cx="6400800" cy="766762"/>
          </a:xfrm>
          <a:prstGeom prst="rect">
            <a:avLst/>
          </a:prstGeom>
          <a:noFill/>
          <a:ln>
            <a:noFill/>
            <a:miter lim="800000"/>
          </a:ln>
          <a:effectLst/>
        </p:spPr>
        <p:txBody>
          <a:bodyPr lIns="92075" tIns="46038" rIns="92075" bIns="46038">
            <a:noAutofit/>
          </a:bodyPr>
          <a:lstStyle/>
          <a:p>
            <a:pPr lvl="0"/>
            <a:r>
              <a:t>主讲人  刘晓辉</a:t>
            </a:r>
          </a:p>
        </p:txBody>
      </p:sp>
      <p:sp>
        <p:nvSpPr>
          <p:cNvPr id="2054" name="TextBox 2053"/>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imes New Roman" pitchFamily="18" charset="0"/>
                <a:ea typeface="宋体" pitchFamily="2" charset="-122"/>
              </a:defRPr>
            </a:lvl1pPr>
          </a:lstStyle>
          <a:p>
            <a:pPr lvl="0"/>
            <a:r>
              <a:rPr sz="4000"/>
              <a:t>第11章  网络维护和恢复工具</a:t>
            </a:r>
            <a:r>
              <a:t> </a:t>
            </a:r>
          </a:p>
        </p:txBody>
      </p:sp>
      <p:sp>
        <p:nvSpPr>
          <p:cNvPr id="7172" name=""/>
          <p:cNvSpPr/>
          <p:nvPr/>
        </p:nvSpPr>
        <p:spPr>
          <a:xfrm>
            <a:off x="1692275" y="3068638"/>
            <a:ext cx="3240088" cy="2227262"/>
          </a:xfrm>
          <a:prstGeom prst="rect">
            <a:avLst/>
          </a:prstGeom>
          <a:noFill/>
          <a:ln>
            <a:noFill/>
            <a:miter lim="800000"/>
          </a:ln>
        </p:spPr>
        <p:txBody>
          <a:bodyPr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buFont typeface="Wingdings" pitchFamily="2" charset="2"/>
              <a:buChar char="l"/>
            </a:pPr>
            <a:r>
              <a:rPr sz="2800">
                <a:solidFill>
                  <a:schemeClr val="accent2"/>
                </a:solidFill>
                <a:latin typeface="Times New Roman" pitchFamily="18" charset="0"/>
              </a:rPr>
              <a:t> net命令应用集萃 </a:t>
            </a:r>
            <a:endParaRPr sz="2800">
              <a:solidFill>
                <a:schemeClr val="accent2"/>
              </a:solidFill>
              <a:latin typeface="Times New Roman" pitchFamily="18" charset="0"/>
            </a:endParaRPr>
          </a:p>
          <a:p>
            <a:pPr lvl="0">
              <a:buFont typeface="Wingdings" pitchFamily="2" charset="2"/>
              <a:buChar char="l"/>
            </a:pPr>
            <a:endParaRPr sz="2800">
              <a:solidFill>
                <a:schemeClr val="accent2"/>
              </a:solidFill>
              <a:latin typeface="Times New Roman" pitchFamily="18" charset="0"/>
            </a:endParaRPr>
          </a:p>
          <a:p>
            <a:pPr lvl="0">
              <a:buFont typeface="Wingdings" pitchFamily="2" charset="2"/>
              <a:buChar char="l"/>
            </a:pPr>
            <a:r>
              <a:rPr sz="2800">
                <a:solidFill>
                  <a:schemeClr val="accent2"/>
                </a:solidFill>
                <a:latin typeface="Times New Roman" pitchFamily="18" charset="0"/>
              </a:rPr>
              <a:t> 网络维护工具</a:t>
            </a:r>
            <a:endParaRPr sz="2800">
              <a:solidFill>
                <a:schemeClr val="accent2"/>
              </a:solidFill>
              <a:latin typeface="Times New Roman" pitchFamily="18" charset="0"/>
            </a:endParaRPr>
          </a:p>
          <a:p>
            <a:pPr lvl="0">
              <a:buFont typeface="Wingdings" pitchFamily="2" charset="2"/>
              <a:buChar char="l"/>
            </a:pPr>
            <a:endParaRPr sz="2800">
              <a:solidFill>
                <a:schemeClr val="accent2"/>
              </a:solidFill>
              <a:latin typeface="Times New Roman" pitchFamily="18" charset="0"/>
            </a:endParaRPr>
          </a:p>
          <a:p>
            <a:pPr lvl="0">
              <a:buFont typeface="Wingdings" pitchFamily="2" charset="2"/>
              <a:buChar char="l"/>
            </a:pPr>
            <a:r>
              <a:rPr sz="2800">
                <a:solidFill>
                  <a:schemeClr val="accent2"/>
                </a:solidFill>
                <a:latin typeface="Times New Roman" pitchFamily="18" charset="0"/>
              </a:rPr>
              <a:t> 系统维护工具 </a:t>
            </a:r>
            <a:endParaRPr sz="2800">
              <a:solidFill>
                <a:schemeClr val="accent2"/>
              </a:solidFill>
              <a:latin typeface="Times New Roman" pitchFamily="18" charset="0"/>
            </a:endParaRPr>
          </a:p>
        </p:txBody>
      </p:sp>
      <p:sp>
        <p:nvSpPr>
          <p:cNvPr id="7174" name=""/>
          <p:cNvSpPr/>
          <p:nvPr/>
        </p:nvSpPr>
        <p:spPr>
          <a:xfrm>
            <a:off x="755650" y="2060575"/>
            <a:ext cx="2160588" cy="641350"/>
          </a:xfrm>
          <a:prstGeom prst="rect">
            <a:avLst/>
          </a:prstGeom>
          <a:noFill/>
          <a:ln>
            <a:noFill/>
            <a:miter lim="800000"/>
          </a:ln>
        </p:spPr>
        <p:txBody>
          <a:bodyPr>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20000"/>
              </a:spcBef>
              <a:buClr>
                <a:schemeClr val="tx2"/>
              </a:buClr>
            </a:pPr>
            <a:r>
              <a:rPr sz="3600">
                <a:solidFill>
                  <a:srgbClr val="FF9900"/>
                </a:solidFill>
                <a:effectLst>
                  <a:outerShdw blurRad="38100" dist="38100" dir="2700000" algn="tl">
                    <a:schemeClr val="bg2"/>
                  </a:outerShdw>
                </a:effectLst>
                <a:latin typeface="Times New Roman" pitchFamily="18" charset="0"/>
              </a:rPr>
              <a:t>本章重点</a:t>
            </a:r>
            <a:endParaRPr sz="3600">
              <a:solidFill>
                <a:srgbClr val="FF9900"/>
              </a:solidFill>
              <a:effectLst>
                <a:outerShdw blurRad="38100" dist="38100" dir="2700000" algn="tl">
                  <a:schemeClr val="bg2"/>
                </a:outerShdw>
              </a:effectLst>
              <a:latin typeface="Times New Roman" pitchFamily="18" charset="0"/>
            </a:endParaRPr>
          </a:p>
        </p:txBody>
      </p:sp>
      <p:sp>
        <p:nvSpPr>
          <p:cNvPr id="7175" name="TextBox 7174"/>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imes New Roman" pitchFamily="18" charset="0"/>
                <a:ea typeface="宋体" pitchFamily="2" charset="-122"/>
              </a:defRPr>
            </a:lvl1pPr>
          </a:lstStyle>
          <a:p>
            <a:pPr lvl="0"/>
            <a:r>
              <a:rPr sz="3600"/>
              <a:t>11.1  net命令应用集萃</a:t>
            </a:r>
            <a:r>
              <a:t> </a:t>
            </a:r>
          </a:p>
        </p:txBody>
      </p:sp>
      <p:sp>
        <p:nvSpPr>
          <p:cNvPr id="6148" name=""/>
          <p:cNvSpPr/>
          <p:nvPr/>
        </p:nvSpPr>
        <p:spPr>
          <a:xfrm>
            <a:off x="684212" y="1844675"/>
            <a:ext cx="4540250" cy="519112"/>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800">
                <a:latin typeface="Times New Roman" pitchFamily="18" charset="0"/>
              </a:rPr>
              <a:t>11.1.1  显示计算机列表命令 </a:t>
            </a:r>
            <a:endParaRPr sz="2800">
              <a:latin typeface="Times New Roman" pitchFamily="18" charset="0"/>
            </a:endParaRPr>
          </a:p>
        </p:txBody>
      </p:sp>
      <p:sp>
        <p:nvSpPr>
          <p:cNvPr id="6149" name=""/>
          <p:cNvSpPr/>
          <p:nvPr/>
        </p:nvSpPr>
        <p:spPr>
          <a:xfrm>
            <a:off x="1187450" y="2852738"/>
            <a:ext cx="92710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 语法</a:t>
            </a:r>
            <a:r>
              <a:rPr>
                <a:latin typeface="Times New Roman" pitchFamily="18" charset="0"/>
              </a:rPr>
              <a:t> </a:t>
            </a:r>
            <a:endParaRPr>
              <a:latin typeface="Times New Roman" pitchFamily="18" charset="0"/>
            </a:endParaRPr>
          </a:p>
        </p:txBody>
      </p:sp>
      <p:sp>
        <p:nvSpPr>
          <p:cNvPr id="6150" name=""/>
          <p:cNvSpPr/>
          <p:nvPr/>
        </p:nvSpPr>
        <p:spPr>
          <a:xfrm>
            <a:off x="1403350" y="3573462"/>
            <a:ext cx="5845175" cy="1006475"/>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b="1">
                <a:latin typeface="Times New Roman" pitchFamily="18" charset="0"/>
              </a:rPr>
              <a:t>net view</a:t>
            </a:r>
            <a:r>
              <a:rPr sz="2000">
                <a:latin typeface="Times New Roman" pitchFamily="18" charset="0"/>
              </a:rPr>
              <a:t> [</a:t>
            </a:r>
            <a:r>
              <a:rPr sz="2000" b="1">
                <a:latin typeface="Times New Roman" pitchFamily="18" charset="0"/>
              </a:rPr>
              <a:t>\\</a:t>
            </a:r>
            <a:r>
              <a:rPr sz="2000" i="1">
                <a:latin typeface="Times New Roman" pitchFamily="18" charset="0"/>
              </a:rPr>
              <a:t>ComputerName</a:t>
            </a:r>
            <a:r>
              <a:rPr sz="2000">
                <a:latin typeface="Times New Roman" pitchFamily="18" charset="0"/>
              </a:rPr>
              <a:t>] [</a:t>
            </a:r>
            <a:r>
              <a:rPr sz="2000" b="1">
                <a:latin typeface="Times New Roman" pitchFamily="18" charset="0"/>
              </a:rPr>
              <a:t>/domain</a:t>
            </a:r>
            <a:r>
              <a:rPr sz="2000">
                <a:latin typeface="Times New Roman" pitchFamily="18" charset="0"/>
              </a:rPr>
              <a:t>[</a:t>
            </a:r>
            <a:r>
              <a:rPr sz="2000" b="1">
                <a:latin typeface="Times New Roman" pitchFamily="18" charset="0"/>
              </a:rPr>
              <a:t>:</a:t>
            </a:r>
            <a:r>
              <a:rPr sz="2000" i="1">
                <a:latin typeface="Times New Roman" pitchFamily="18" charset="0"/>
              </a:rPr>
              <a:t>DomainName</a:t>
            </a:r>
            <a:r>
              <a:rPr sz="2000">
                <a:latin typeface="Times New Roman" pitchFamily="18" charset="0"/>
              </a:rPr>
              <a:t>]]</a:t>
            </a:r>
            <a:endParaRPr sz="2000">
              <a:latin typeface="Times New Roman" pitchFamily="18" charset="0"/>
            </a:endParaRPr>
          </a:p>
          <a:p>
            <a:pPr lvl="0"/>
            <a:r>
              <a:rPr sz="2000" b="1">
                <a:latin typeface="Times New Roman" pitchFamily="18" charset="0"/>
              </a:rPr>
              <a:t>net view</a:t>
            </a:r>
            <a:r>
              <a:rPr sz="2000">
                <a:latin typeface="Times New Roman" pitchFamily="18" charset="0"/>
              </a:rPr>
              <a:t> </a:t>
            </a:r>
            <a:r>
              <a:rPr sz="2000" b="1">
                <a:latin typeface="Times New Roman" pitchFamily="18" charset="0"/>
              </a:rPr>
              <a:t>/network:nw</a:t>
            </a:r>
            <a:r>
              <a:rPr sz="2000" i="1">
                <a:latin typeface="Times New Roman" pitchFamily="18" charset="0"/>
              </a:rPr>
              <a:t> </a:t>
            </a:r>
            <a:r>
              <a:rPr sz="2000">
                <a:latin typeface="Times New Roman" pitchFamily="18" charset="0"/>
              </a:rPr>
              <a:t>[</a:t>
            </a:r>
            <a:r>
              <a:rPr sz="2000" b="1">
                <a:latin typeface="Times New Roman" pitchFamily="18" charset="0"/>
              </a:rPr>
              <a:t>\\</a:t>
            </a:r>
            <a:r>
              <a:rPr sz="2000" i="1">
                <a:latin typeface="Times New Roman" pitchFamily="18" charset="0"/>
              </a:rPr>
              <a:t>ComputerName</a:t>
            </a:r>
            <a:r>
              <a:rPr sz="2000">
                <a:latin typeface="Times New Roman" pitchFamily="18" charset="0"/>
              </a:rPr>
              <a:t>]</a:t>
            </a:r>
            <a:endParaRPr sz="2000">
              <a:latin typeface="Times New Roman" pitchFamily="18" charset="0"/>
            </a:endParaRPr>
          </a:p>
          <a:p>
            <a:pPr lvl="0"/>
            <a:r>
              <a:rPr sz="2000" b="1">
                <a:latin typeface="Times New Roman" pitchFamily="18" charset="0"/>
              </a:rPr>
              <a:t>net view</a:t>
            </a:r>
            <a:r>
              <a:rPr sz="2000">
                <a:latin typeface="Times New Roman" pitchFamily="18" charset="0"/>
              </a:rPr>
              <a:t> </a:t>
            </a:r>
            <a:r>
              <a:rPr sz="2000" b="1">
                <a:latin typeface="Times New Roman" pitchFamily="18" charset="0"/>
              </a:rPr>
              <a:t>/cache</a:t>
            </a:r>
            <a:endParaRPr sz="2000" b="1">
              <a:latin typeface="Times New Roman" pitchFamily="18" charset="0"/>
            </a:endParaRPr>
          </a:p>
        </p:txBody>
      </p:sp>
      <p:sp>
        <p:nvSpPr>
          <p:cNvPr id="6151" name="TextBox 6150"/>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imes New Roman" pitchFamily="18" charset="0"/>
                <a:ea typeface="宋体" pitchFamily="2" charset="-122"/>
              </a:defRPr>
            </a:lvl1pPr>
          </a:lstStyle>
          <a:p>
            <a:pPr lvl="0"/>
            <a:r>
              <a:rPr sz="3200"/>
              <a:t>11.1.2  管理共享资源命令</a:t>
            </a:r>
            <a:r>
              <a:t> </a:t>
            </a:r>
          </a:p>
        </p:txBody>
      </p:sp>
      <p:sp>
        <p:nvSpPr>
          <p:cNvPr id="10244" name=""/>
          <p:cNvSpPr/>
          <p:nvPr/>
        </p:nvSpPr>
        <p:spPr>
          <a:xfrm>
            <a:off x="1116012" y="2133600"/>
            <a:ext cx="86995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语法 </a:t>
            </a:r>
            <a:endParaRPr sz="2400">
              <a:solidFill>
                <a:schemeClr val="accent2"/>
              </a:solidFill>
              <a:latin typeface="Times New Roman" pitchFamily="18" charset="0"/>
            </a:endParaRPr>
          </a:p>
        </p:txBody>
      </p:sp>
      <p:sp>
        <p:nvSpPr>
          <p:cNvPr id="10245" name=""/>
          <p:cNvSpPr/>
          <p:nvPr/>
        </p:nvSpPr>
        <p:spPr>
          <a:xfrm>
            <a:off x="1331912" y="2852738"/>
            <a:ext cx="6624638" cy="1739900"/>
          </a:xfrm>
          <a:prstGeom prst="rect">
            <a:avLst/>
          </a:prstGeom>
          <a:noFill/>
          <a:ln>
            <a:noFill/>
            <a:miter lim="800000"/>
          </a:ln>
        </p:spPr>
        <p:txBody>
          <a:bodyPr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b="1">
                <a:latin typeface="Times New Roman" pitchFamily="18" charset="0"/>
              </a:rPr>
              <a:t>net share</a:t>
            </a:r>
            <a:r>
              <a:rPr>
                <a:latin typeface="Times New Roman" pitchFamily="18" charset="0"/>
              </a:rPr>
              <a:t> [</a:t>
            </a:r>
            <a:r>
              <a:rPr i="1">
                <a:latin typeface="Times New Roman" pitchFamily="18" charset="0"/>
              </a:rPr>
              <a:t>ShareName</a:t>
            </a:r>
            <a:r>
              <a:rPr>
                <a:latin typeface="Times New Roman" pitchFamily="18" charset="0"/>
              </a:rPr>
              <a:t>]</a:t>
            </a:r>
            <a:endParaRPr>
              <a:latin typeface="Times New Roman" pitchFamily="18" charset="0"/>
            </a:endParaRPr>
          </a:p>
          <a:p>
            <a:pPr lvl="0"/>
            <a:r>
              <a:rPr b="1">
                <a:latin typeface="Times New Roman" pitchFamily="18" charset="0"/>
              </a:rPr>
              <a:t>net share</a:t>
            </a:r>
            <a:r>
              <a:rPr>
                <a:latin typeface="Times New Roman" pitchFamily="18" charset="0"/>
              </a:rPr>
              <a:t> [</a:t>
            </a:r>
            <a:r>
              <a:rPr i="1">
                <a:latin typeface="Times New Roman" pitchFamily="18" charset="0"/>
              </a:rPr>
              <a:t>ShareName</a:t>
            </a:r>
            <a:r>
              <a:rPr b="1">
                <a:latin typeface="Times New Roman" pitchFamily="18" charset="0"/>
              </a:rPr>
              <a:t>=</a:t>
            </a:r>
            <a:r>
              <a:rPr i="1">
                <a:latin typeface="Times New Roman" pitchFamily="18" charset="0"/>
              </a:rPr>
              <a:t>Drive</a:t>
            </a:r>
            <a:r>
              <a:rPr b="1">
                <a:latin typeface="Times New Roman" pitchFamily="18" charset="0"/>
              </a:rPr>
              <a:t>:</a:t>
            </a:r>
            <a:r>
              <a:rPr i="1">
                <a:latin typeface="Times New Roman" pitchFamily="18" charset="0"/>
              </a:rPr>
              <a:t>Path</a:t>
            </a:r>
            <a:r>
              <a:rPr>
                <a:latin typeface="Times New Roman" pitchFamily="18" charset="0"/>
              </a:rPr>
              <a:t> [{</a:t>
            </a:r>
            <a:r>
              <a:rPr b="1">
                <a:latin typeface="Times New Roman" pitchFamily="18" charset="0"/>
              </a:rPr>
              <a:t>/users:</a:t>
            </a:r>
            <a:r>
              <a:rPr i="1">
                <a:latin typeface="Times New Roman" pitchFamily="18" charset="0"/>
              </a:rPr>
              <a:t>Number</a:t>
            </a:r>
            <a:r>
              <a:rPr>
                <a:latin typeface="Times New Roman" pitchFamily="18" charset="0"/>
              </a:rPr>
              <a:t> | </a:t>
            </a:r>
            <a:r>
              <a:rPr b="1">
                <a:latin typeface="Times New Roman" pitchFamily="18" charset="0"/>
              </a:rPr>
              <a:t>/unlimited</a:t>
            </a:r>
            <a:r>
              <a:rPr>
                <a:latin typeface="Times New Roman" pitchFamily="18" charset="0"/>
              </a:rPr>
              <a:t>}] [</a:t>
            </a:r>
            <a:r>
              <a:rPr b="1">
                <a:latin typeface="Times New Roman" pitchFamily="18" charset="0"/>
              </a:rPr>
              <a:t>/remark:"</a:t>
            </a:r>
            <a:r>
              <a:rPr i="1">
                <a:latin typeface="Times New Roman" pitchFamily="18" charset="0"/>
              </a:rPr>
              <a:t>Text</a:t>
            </a:r>
            <a:r>
              <a:rPr b="1">
                <a:latin typeface="Times New Roman" pitchFamily="18" charset="0"/>
              </a:rPr>
              <a:t>"</a:t>
            </a:r>
            <a:r>
              <a:rPr>
                <a:latin typeface="Times New Roman" pitchFamily="18" charset="0"/>
              </a:rPr>
              <a:t>] [/</a:t>
            </a:r>
            <a:r>
              <a:rPr b="1">
                <a:latin typeface="Times New Roman" pitchFamily="18" charset="0"/>
              </a:rPr>
              <a:t>cache: </a:t>
            </a:r>
            <a:r>
              <a:rPr>
                <a:latin typeface="Times New Roman" pitchFamily="18" charset="0"/>
              </a:rPr>
              <a:t>{</a:t>
            </a:r>
            <a:r>
              <a:rPr b="1">
                <a:latin typeface="Times New Roman" pitchFamily="18" charset="0"/>
              </a:rPr>
              <a:t>manual</a:t>
            </a:r>
            <a:r>
              <a:rPr>
                <a:latin typeface="Times New Roman" pitchFamily="18" charset="0"/>
              </a:rPr>
              <a:t> | </a:t>
            </a:r>
            <a:r>
              <a:rPr b="1">
                <a:latin typeface="Times New Roman" pitchFamily="18" charset="0"/>
              </a:rPr>
              <a:t>automatic</a:t>
            </a:r>
            <a:r>
              <a:rPr>
                <a:latin typeface="Times New Roman" pitchFamily="18" charset="0"/>
              </a:rPr>
              <a:t> | </a:t>
            </a:r>
            <a:r>
              <a:rPr b="1">
                <a:latin typeface="Times New Roman" pitchFamily="18" charset="0"/>
              </a:rPr>
              <a:t>no</a:t>
            </a:r>
            <a:r>
              <a:rPr>
                <a:latin typeface="Times New Roman" pitchFamily="18" charset="0"/>
              </a:rPr>
              <a:t>}]]</a:t>
            </a:r>
            <a:endParaRPr>
              <a:latin typeface="Times New Roman" pitchFamily="18" charset="0"/>
            </a:endParaRPr>
          </a:p>
          <a:p>
            <a:pPr lvl="0"/>
            <a:r>
              <a:rPr b="1">
                <a:latin typeface="Times New Roman" pitchFamily="18" charset="0"/>
              </a:rPr>
              <a:t>net share</a:t>
            </a:r>
            <a:r>
              <a:rPr>
                <a:latin typeface="Times New Roman" pitchFamily="18" charset="0"/>
              </a:rPr>
              <a:t> [</a:t>
            </a:r>
            <a:r>
              <a:rPr i="1">
                <a:latin typeface="Times New Roman" pitchFamily="18" charset="0"/>
              </a:rPr>
              <a:t>ShareName</a:t>
            </a:r>
            <a:r>
              <a:rPr>
                <a:latin typeface="Times New Roman" pitchFamily="18" charset="0"/>
              </a:rPr>
              <a:t> [{</a:t>
            </a:r>
            <a:r>
              <a:rPr b="1">
                <a:latin typeface="Times New Roman" pitchFamily="18" charset="0"/>
              </a:rPr>
              <a:t>/users:</a:t>
            </a:r>
            <a:r>
              <a:rPr i="1">
                <a:latin typeface="Times New Roman" pitchFamily="18" charset="0"/>
              </a:rPr>
              <a:t>Number</a:t>
            </a:r>
            <a:r>
              <a:rPr>
                <a:latin typeface="Times New Roman" pitchFamily="18" charset="0"/>
              </a:rPr>
              <a:t> | </a:t>
            </a:r>
            <a:r>
              <a:rPr b="1">
                <a:latin typeface="Times New Roman" pitchFamily="18" charset="0"/>
              </a:rPr>
              <a:t>unlimited</a:t>
            </a:r>
            <a:r>
              <a:rPr>
                <a:latin typeface="Times New Roman" pitchFamily="18" charset="0"/>
              </a:rPr>
              <a:t>}] [</a:t>
            </a:r>
            <a:r>
              <a:rPr b="1">
                <a:latin typeface="Times New Roman" pitchFamily="18" charset="0"/>
              </a:rPr>
              <a:t>/remark:"</a:t>
            </a:r>
            <a:r>
              <a:rPr i="1">
                <a:latin typeface="Times New Roman" pitchFamily="18" charset="0"/>
              </a:rPr>
              <a:t>Text</a:t>
            </a:r>
            <a:r>
              <a:rPr b="1">
                <a:latin typeface="Times New Roman" pitchFamily="18" charset="0"/>
              </a:rPr>
              <a:t>"</a:t>
            </a:r>
            <a:r>
              <a:rPr>
                <a:latin typeface="Times New Roman" pitchFamily="18" charset="0"/>
              </a:rPr>
              <a:t>] [/</a:t>
            </a:r>
            <a:r>
              <a:rPr b="1">
                <a:latin typeface="Times New Roman" pitchFamily="18" charset="0"/>
              </a:rPr>
              <a:t>cache: </a:t>
            </a:r>
            <a:r>
              <a:rPr>
                <a:latin typeface="Times New Roman" pitchFamily="18" charset="0"/>
              </a:rPr>
              <a:t>{</a:t>
            </a:r>
            <a:r>
              <a:rPr b="1">
                <a:latin typeface="Times New Roman" pitchFamily="18" charset="0"/>
              </a:rPr>
              <a:t>manual</a:t>
            </a:r>
            <a:r>
              <a:rPr>
                <a:latin typeface="Times New Roman" pitchFamily="18" charset="0"/>
              </a:rPr>
              <a:t> | </a:t>
            </a:r>
            <a:r>
              <a:rPr b="1">
                <a:latin typeface="Times New Roman" pitchFamily="18" charset="0"/>
              </a:rPr>
              <a:t>automatic</a:t>
            </a:r>
            <a:r>
              <a:rPr>
                <a:latin typeface="Times New Roman" pitchFamily="18" charset="0"/>
              </a:rPr>
              <a:t> | </a:t>
            </a:r>
            <a:r>
              <a:rPr b="1">
                <a:latin typeface="Times New Roman" pitchFamily="18" charset="0"/>
              </a:rPr>
              <a:t>no</a:t>
            </a:r>
            <a:r>
              <a:rPr>
                <a:latin typeface="Times New Roman" pitchFamily="18" charset="0"/>
              </a:rPr>
              <a:t>}]]</a:t>
            </a:r>
            <a:endParaRPr>
              <a:latin typeface="Times New Roman" pitchFamily="18" charset="0"/>
            </a:endParaRPr>
          </a:p>
          <a:p>
            <a:pPr lvl="0"/>
            <a:r>
              <a:rPr b="1">
                <a:latin typeface="Times New Roman" pitchFamily="18" charset="0"/>
              </a:rPr>
              <a:t>net share</a:t>
            </a:r>
            <a:r>
              <a:rPr>
                <a:latin typeface="Times New Roman" pitchFamily="18" charset="0"/>
              </a:rPr>
              <a:t> [{</a:t>
            </a:r>
            <a:r>
              <a:rPr i="1">
                <a:latin typeface="Times New Roman" pitchFamily="18" charset="0"/>
              </a:rPr>
              <a:t>ShareName</a:t>
            </a:r>
            <a:r>
              <a:rPr>
                <a:latin typeface="Times New Roman" pitchFamily="18" charset="0"/>
              </a:rPr>
              <a:t> | </a:t>
            </a:r>
            <a:r>
              <a:rPr i="1">
                <a:latin typeface="Times New Roman" pitchFamily="18" charset="0"/>
              </a:rPr>
              <a:t>Drive</a:t>
            </a:r>
            <a:r>
              <a:rPr b="1">
                <a:latin typeface="Times New Roman" pitchFamily="18" charset="0"/>
              </a:rPr>
              <a:t>:</a:t>
            </a:r>
            <a:r>
              <a:rPr i="1">
                <a:latin typeface="Times New Roman" pitchFamily="18" charset="0"/>
              </a:rPr>
              <a:t>Path</a:t>
            </a:r>
            <a:r>
              <a:rPr>
                <a:latin typeface="Times New Roman" pitchFamily="18" charset="0"/>
              </a:rPr>
              <a:t>} </a:t>
            </a:r>
            <a:r>
              <a:rPr b="1">
                <a:latin typeface="Times New Roman" pitchFamily="18" charset="0"/>
              </a:rPr>
              <a:t>/delete</a:t>
            </a:r>
            <a:r>
              <a:rPr>
                <a:latin typeface="Times New Roman" pitchFamily="18" charset="0"/>
              </a:rPr>
              <a:t>]</a:t>
            </a:r>
            <a:endParaRPr>
              <a:latin typeface="Times New Roman" pitchFamily="18" charset="0"/>
            </a:endParaRPr>
          </a:p>
        </p:txBody>
      </p:sp>
      <p:sp>
        <p:nvSpPr>
          <p:cNvPr id="10246" name="TextBox 10245"/>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7" name=""/>
          <p:cNvSpPr/>
          <p:nvPr/>
        </p:nvSpPr>
        <p:spPr>
          <a:xfrm>
            <a:off x="539750" y="803275"/>
            <a:ext cx="3473450" cy="519112"/>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800">
                <a:solidFill>
                  <a:schemeClr val="tx2"/>
                </a:solidFill>
                <a:latin typeface="Times New Roman" pitchFamily="18" charset="0"/>
              </a:rPr>
              <a:t>11.1.6  发送消息命令 </a:t>
            </a:r>
            <a:endParaRPr sz="2800">
              <a:solidFill>
                <a:schemeClr val="tx2"/>
              </a:solidFill>
              <a:latin typeface="Times New Roman" pitchFamily="18" charset="0"/>
            </a:endParaRPr>
          </a:p>
        </p:txBody>
      </p:sp>
      <p:sp>
        <p:nvSpPr>
          <p:cNvPr id="12298" name=""/>
          <p:cNvSpPr/>
          <p:nvPr/>
        </p:nvSpPr>
        <p:spPr>
          <a:xfrm>
            <a:off x="1908175" y="1484312"/>
            <a:ext cx="5638800" cy="396875"/>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b="1">
                <a:latin typeface="Times New Roman" pitchFamily="18" charset="0"/>
              </a:rPr>
              <a:t>net send</a:t>
            </a:r>
            <a:r>
              <a:rPr sz="2000">
                <a:latin typeface="Times New Roman" pitchFamily="18" charset="0"/>
              </a:rPr>
              <a:t> {Name|</a:t>
            </a:r>
            <a:r>
              <a:rPr sz="2000" b="1">
                <a:latin typeface="Times New Roman" pitchFamily="18" charset="0"/>
              </a:rPr>
              <a:t>*</a:t>
            </a:r>
            <a:r>
              <a:rPr sz="2000">
                <a:latin typeface="Times New Roman" pitchFamily="18" charset="0"/>
              </a:rPr>
              <a:t>|</a:t>
            </a:r>
            <a:r>
              <a:rPr sz="2000" b="1">
                <a:latin typeface="Times New Roman" pitchFamily="18" charset="0"/>
              </a:rPr>
              <a:t>/domain</a:t>
            </a:r>
            <a:r>
              <a:rPr sz="2000">
                <a:latin typeface="Times New Roman" pitchFamily="18" charset="0"/>
              </a:rPr>
              <a:t>[</a:t>
            </a:r>
            <a:r>
              <a:rPr sz="2000" b="1">
                <a:latin typeface="Times New Roman" pitchFamily="18" charset="0"/>
              </a:rPr>
              <a:t>:</a:t>
            </a:r>
            <a:r>
              <a:rPr sz="2000">
                <a:latin typeface="Times New Roman" pitchFamily="18" charset="0"/>
              </a:rPr>
              <a:t>Name]|</a:t>
            </a:r>
            <a:r>
              <a:rPr sz="2000" b="1">
                <a:latin typeface="Times New Roman" pitchFamily="18" charset="0"/>
              </a:rPr>
              <a:t>/users</a:t>
            </a:r>
            <a:r>
              <a:rPr sz="2000">
                <a:latin typeface="Times New Roman" pitchFamily="18" charset="0"/>
              </a:rPr>
              <a:t>} message </a:t>
            </a:r>
            <a:endParaRPr sz="2000">
              <a:latin typeface="Times New Roman" pitchFamily="18" charset="0"/>
            </a:endParaRPr>
          </a:p>
        </p:txBody>
      </p:sp>
      <p:sp>
        <p:nvSpPr>
          <p:cNvPr id="12299" name=""/>
          <p:cNvSpPr/>
          <p:nvPr/>
        </p:nvSpPr>
        <p:spPr>
          <a:xfrm>
            <a:off x="1042988" y="1427162"/>
            <a:ext cx="86995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语法 </a:t>
            </a:r>
            <a:endParaRPr sz="2400">
              <a:solidFill>
                <a:schemeClr val="accent2"/>
              </a:solidFill>
              <a:latin typeface="Times New Roman" pitchFamily="18" charset="0"/>
            </a:endParaRPr>
          </a:p>
        </p:txBody>
      </p:sp>
      <p:sp>
        <p:nvSpPr>
          <p:cNvPr id="12302" name=""/>
          <p:cNvSpPr/>
          <p:nvPr/>
        </p:nvSpPr>
        <p:spPr>
          <a:xfrm>
            <a:off x="484188" y="2098675"/>
            <a:ext cx="4962525" cy="519112"/>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800">
                <a:solidFill>
                  <a:schemeClr val="tx2"/>
                </a:solidFill>
                <a:latin typeface="Times New Roman" pitchFamily="18" charset="0"/>
              </a:rPr>
              <a:t>11.1.7  添加/修改用户账号命令</a:t>
            </a:r>
            <a:r>
              <a:rPr>
                <a:latin typeface="Times New Roman" pitchFamily="18" charset="0"/>
              </a:rPr>
              <a:t> </a:t>
            </a:r>
            <a:endParaRPr>
              <a:latin typeface="Times New Roman" pitchFamily="18" charset="0"/>
            </a:endParaRPr>
          </a:p>
        </p:txBody>
      </p:sp>
      <p:sp>
        <p:nvSpPr>
          <p:cNvPr id="12303" name=""/>
          <p:cNvSpPr/>
          <p:nvPr/>
        </p:nvSpPr>
        <p:spPr>
          <a:xfrm>
            <a:off x="844550" y="3035300"/>
            <a:ext cx="94615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 语法 </a:t>
            </a:r>
            <a:endParaRPr sz="2400">
              <a:solidFill>
                <a:schemeClr val="accent2"/>
              </a:solidFill>
              <a:latin typeface="Times New Roman" pitchFamily="18" charset="0"/>
            </a:endParaRPr>
          </a:p>
        </p:txBody>
      </p:sp>
      <p:sp>
        <p:nvSpPr>
          <p:cNvPr id="12304" name=""/>
          <p:cNvSpPr/>
          <p:nvPr/>
        </p:nvSpPr>
        <p:spPr>
          <a:xfrm>
            <a:off x="1995488" y="2819400"/>
            <a:ext cx="5973762" cy="915988"/>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b="1">
                <a:latin typeface="Times New Roman" pitchFamily="18" charset="0"/>
              </a:rPr>
              <a:t>net user</a:t>
            </a:r>
            <a:r>
              <a:rPr>
                <a:latin typeface="Times New Roman" pitchFamily="18" charset="0"/>
              </a:rPr>
              <a:t> [UserName [Password | *] [Options]] [</a:t>
            </a:r>
            <a:r>
              <a:rPr b="1">
                <a:latin typeface="Times New Roman" pitchFamily="18" charset="0"/>
              </a:rPr>
              <a:t>/domain</a:t>
            </a:r>
            <a:r>
              <a:rPr>
                <a:latin typeface="Times New Roman" pitchFamily="18" charset="0"/>
              </a:rPr>
              <a:t>]</a:t>
            </a:r>
            <a:endParaRPr>
              <a:latin typeface="Times New Roman" pitchFamily="18" charset="0"/>
            </a:endParaRPr>
          </a:p>
          <a:p>
            <a:pPr lvl="0"/>
            <a:r>
              <a:rPr b="1">
                <a:latin typeface="Times New Roman" pitchFamily="18" charset="0"/>
              </a:rPr>
              <a:t>net user</a:t>
            </a:r>
            <a:r>
              <a:rPr>
                <a:latin typeface="Times New Roman" pitchFamily="18" charset="0"/>
              </a:rPr>
              <a:t> [UserName {Password | *} /add [Options] [</a:t>
            </a:r>
            <a:r>
              <a:rPr b="1">
                <a:latin typeface="Times New Roman" pitchFamily="18" charset="0"/>
              </a:rPr>
              <a:t>/domain</a:t>
            </a:r>
            <a:r>
              <a:rPr>
                <a:latin typeface="Times New Roman" pitchFamily="18" charset="0"/>
              </a:rPr>
              <a:t>]]</a:t>
            </a:r>
            <a:endParaRPr b="1">
              <a:latin typeface="Times New Roman" pitchFamily="18" charset="0"/>
            </a:endParaRPr>
          </a:p>
          <a:p>
            <a:pPr lvl="0"/>
            <a:r>
              <a:rPr b="1">
                <a:latin typeface="Times New Roman" pitchFamily="18" charset="0"/>
              </a:rPr>
              <a:t>net user</a:t>
            </a:r>
            <a:r>
              <a:rPr>
                <a:latin typeface="Times New Roman" pitchFamily="18" charset="0"/>
              </a:rPr>
              <a:t> [UserName [</a:t>
            </a:r>
            <a:r>
              <a:rPr b="1">
                <a:latin typeface="Times New Roman" pitchFamily="18" charset="0"/>
              </a:rPr>
              <a:t>/delete</a:t>
            </a:r>
            <a:r>
              <a:rPr>
                <a:latin typeface="Times New Roman" pitchFamily="18" charset="0"/>
              </a:rPr>
              <a:t>] [</a:t>
            </a:r>
            <a:r>
              <a:rPr b="1">
                <a:latin typeface="Times New Roman" pitchFamily="18" charset="0"/>
              </a:rPr>
              <a:t>/domain</a:t>
            </a:r>
            <a:r>
              <a:rPr>
                <a:latin typeface="Times New Roman" pitchFamily="18" charset="0"/>
              </a:rPr>
              <a:t>]] </a:t>
            </a:r>
            <a:endParaRPr>
              <a:latin typeface="Times New Roman" pitchFamily="18" charset="0"/>
            </a:endParaRPr>
          </a:p>
        </p:txBody>
      </p:sp>
      <p:sp>
        <p:nvSpPr>
          <p:cNvPr id="12305" name=""/>
          <p:cNvSpPr/>
          <p:nvPr/>
        </p:nvSpPr>
        <p:spPr>
          <a:xfrm>
            <a:off x="555625" y="3827462"/>
            <a:ext cx="4606925" cy="519112"/>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800">
                <a:solidFill>
                  <a:schemeClr val="tx2"/>
                </a:solidFill>
                <a:latin typeface="Times New Roman" pitchFamily="18" charset="0"/>
              </a:rPr>
              <a:t>11.1.8  全局组添加/修改命令</a:t>
            </a:r>
            <a:r>
              <a:rPr>
                <a:latin typeface="Times New Roman" pitchFamily="18" charset="0"/>
              </a:rPr>
              <a:t> </a:t>
            </a:r>
            <a:endParaRPr>
              <a:latin typeface="Times New Roman" pitchFamily="18" charset="0"/>
            </a:endParaRPr>
          </a:p>
        </p:txBody>
      </p:sp>
      <p:sp>
        <p:nvSpPr>
          <p:cNvPr id="12306" name=""/>
          <p:cNvSpPr/>
          <p:nvPr/>
        </p:nvSpPr>
        <p:spPr>
          <a:xfrm>
            <a:off x="1779588" y="2819400"/>
            <a:ext cx="73025" cy="936625"/>
          </a:xfrm>
          <a:prstGeom prst="leftBrace">
            <a:avLst>
              <a:gd name="adj1" fmla="val 106884"/>
              <a:gd name="adj2" fmla="val 50000"/>
            </a:avLst>
          </a:prstGeom>
          <a:noFill/>
          <a:ln>
            <a:solidFill>
              <a:schemeClr val="tx1"/>
            </a:solidFill>
            <a:round/>
          </a:ln>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2307" name=""/>
          <p:cNvSpPr/>
          <p:nvPr/>
        </p:nvSpPr>
        <p:spPr>
          <a:xfrm>
            <a:off x="915988" y="4619625"/>
            <a:ext cx="94615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 语法 </a:t>
            </a:r>
            <a:endParaRPr sz="2400">
              <a:solidFill>
                <a:schemeClr val="accent2"/>
              </a:solidFill>
              <a:latin typeface="Times New Roman" pitchFamily="18" charset="0"/>
            </a:endParaRPr>
          </a:p>
        </p:txBody>
      </p:sp>
      <p:sp>
        <p:nvSpPr>
          <p:cNvPr id="12308" name=""/>
          <p:cNvSpPr/>
          <p:nvPr/>
        </p:nvSpPr>
        <p:spPr>
          <a:xfrm>
            <a:off x="2068512" y="4403725"/>
            <a:ext cx="6380162" cy="915988"/>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a:latin typeface="Times New Roman" pitchFamily="18" charset="0"/>
              </a:rPr>
              <a:t>net group [GroupName[/ment:“Text”]] [/domain]</a:t>
            </a:r>
            <a:endParaRPr>
              <a:latin typeface="Times New Roman" pitchFamily="18" charset="0"/>
            </a:endParaRPr>
          </a:p>
          <a:p>
            <a:pPr lvl="0"/>
            <a:r>
              <a:rPr>
                <a:latin typeface="Times New Roman" pitchFamily="18" charset="0"/>
              </a:rPr>
              <a:t>net group [GroupName{/add [/ment:“Text”]|/delete} [/domain]]</a:t>
            </a:r>
            <a:endParaRPr>
              <a:latin typeface="Times New Roman" pitchFamily="18" charset="0"/>
            </a:endParaRPr>
          </a:p>
          <a:p>
            <a:pPr lvl="0"/>
            <a:r>
              <a:rPr>
                <a:latin typeface="Times New Roman" pitchFamily="18" charset="0"/>
              </a:rPr>
              <a:t>net group [GroupName UserName[...]{/add|/delete} [/domain]]</a:t>
            </a:r>
            <a:endParaRPr>
              <a:latin typeface="Times New Roman" pitchFamily="18" charset="0"/>
            </a:endParaRPr>
          </a:p>
        </p:txBody>
      </p:sp>
      <p:sp>
        <p:nvSpPr>
          <p:cNvPr id="12309" name=""/>
          <p:cNvSpPr/>
          <p:nvPr/>
        </p:nvSpPr>
        <p:spPr>
          <a:xfrm>
            <a:off x="1852612" y="4403725"/>
            <a:ext cx="73025" cy="936625"/>
          </a:xfrm>
          <a:prstGeom prst="leftBrace">
            <a:avLst>
              <a:gd name="adj1" fmla="val 106884"/>
              <a:gd name="adj2" fmla="val 50000"/>
            </a:avLst>
          </a:prstGeom>
          <a:noFill/>
          <a:ln>
            <a:solidFill>
              <a:schemeClr val="tx1"/>
            </a:solidFill>
            <a:round/>
          </a:ln>
        </p:spPr>
        <p:txBody>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12310" name="TextBox 12309"/>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43" name=""/>
          <p:cNvSpPr/>
          <p:nvPr>
            <p:ph type="title"/>
          </p:nvPr>
        </p:nvSpPr>
        <p:spPr>
          <a:xfrm>
            <a:off x="685800" y="609600"/>
            <a:ext cx="7772400" cy="8032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imes New Roman" pitchFamily="18" charset="0"/>
                <a:ea typeface="宋体" pitchFamily="2" charset="-122"/>
              </a:defRPr>
            </a:lvl1pPr>
          </a:lstStyle>
          <a:p>
            <a:pPr lvl="0"/>
            <a:r>
              <a:rPr sz="3600"/>
              <a:t>11.2  网络维护工具</a:t>
            </a:r>
            <a:r>
              <a:t> </a:t>
            </a:r>
          </a:p>
        </p:txBody>
      </p:sp>
      <p:sp>
        <p:nvSpPr>
          <p:cNvPr id="14344" name=""/>
          <p:cNvSpPr/>
          <p:nvPr/>
        </p:nvSpPr>
        <p:spPr>
          <a:xfrm>
            <a:off x="611188" y="1773238"/>
            <a:ext cx="3473450" cy="519112"/>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800">
                <a:latin typeface="Times New Roman" pitchFamily="18" charset="0"/>
              </a:rPr>
              <a:t>11.2.1  路由跟踪命令 </a:t>
            </a:r>
            <a:endParaRPr sz="2800">
              <a:latin typeface="Times New Roman" pitchFamily="18" charset="0"/>
            </a:endParaRPr>
          </a:p>
        </p:txBody>
      </p:sp>
      <p:sp>
        <p:nvSpPr>
          <p:cNvPr id="14345" name=""/>
          <p:cNvSpPr/>
          <p:nvPr/>
        </p:nvSpPr>
        <p:spPr>
          <a:xfrm>
            <a:off x="900112" y="2349500"/>
            <a:ext cx="7704138" cy="701675"/>
          </a:xfrm>
          <a:prstGeom prst="rect">
            <a:avLst/>
          </a:prstGeom>
          <a:noFill/>
          <a:ln>
            <a:noFill/>
            <a:miter lim="800000"/>
          </a:ln>
        </p:spPr>
        <p:txBody>
          <a:bodyPr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a:latin typeface="Times New Roman" pitchFamily="18" charset="0"/>
              </a:rPr>
              <a:t>Tracert命令是一个系统自带的路由跟踪实用程序，利用此命令可查IP数据包访问目标所经过的路径。 </a:t>
            </a:r>
            <a:endParaRPr sz="2000">
              <a:latin typeface="Times New Roman" pitchFamily="18" charset="0"/>
            </a:endParaRPr>
          </a:p>
        </p:txBody>
      </p:sp>
      <p:sp>
        <p:nvSpPr>
          <p:cNvPr id="14346" name=""/>
          <p:cNvSpPr/>
          <p:nvPr/>
        </p:nvSpPr>
        <p:spPr>
          <a:xfrm>
            <a:off x="900112" y="3141662"/>
            <a:ext cx="186055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1.  工作原理 </a:t>
            </a:r>
            <a:endParaRPr sz="2400">
              <a:solidFill>
                <a:schemeClr val="accent2"/>
              </a:solidFill>
              <a:latin typeface="Times New Roman" pitchFamily="18" charset="0"/>
            </a:endParaRPr>
          </a:p>
        </p:txBody>
      </p:sp>
      <p:sp>
        <p:nvSpPr>
          <p:cNvPr id="14347" name=""/>
          <p:cNvSpPr/>
          <p:nvPr/>
        </p:nvSpPr>
        <p:spPr>
          <a:xfrm>
            <a:off x="971550" y="3716338"/>
            <a:ext cx="7559675" cy="1616075"/>
          </a:xfrm>
          <a:prstGeom prst="rect">
            <a:avLst/>
          </a:prstGeom>
          <a:noFill/>
          <a:ln>
            <a:noFill/>
            <a:miter lim="800000"/>
          </a:ln>
        </p:spPr>
        <p:txBody>
          <a:bodyPr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a:latin typeface="Times New Roman" pitchFamily="18" charset="0"/>
              </a:rPr>
              <a:t>通过发送递增的“生存时间（TTL）”字段值的数据包，将“Internet控制消息协议（ICMP）回显请求”或ICMPv6消息发送给目标，可确定到达目标的路径。所显示的路径是源主机与目标主机间的路径中的路由器的近端路由器接口列表。近端接口是距离路径中的发送主机最近的路由器的接口。</a:t>
            </a:r>
            <a:r>
              <a:rPr>
                <a:latin typeface="Times New Roman" pitchFamily="18" charset="0"/>
              </a:rPr>
              <a:t> </a:t>
            </a:r>
            <a:endParaRPr>
              <a:latin typeface="Times New Roman" pitchFamily="18" charset="0"/>
            </a:endParaRPr>
          </a:p>
        </p:txBody>
      </p:sp>
      <p:sp>
        <p:nvSpPr>
          <p:cNvPr id="14348" name="TextBox 14347"/>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
          <p:cNvSpPr/>
          <p:nvPr>
            <p:ph type="title"/>
          </p:nvPr>
        </p:nvSpPr>
        <p:spPr>
          <a:xfrm>
            <a:off x="685800" y="609600"/>
            <a:ext cx="7772400" cy="8032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imes New Roman" pitchFamily="18" charset="0"/>
                <a:ea typeface="宋体" pitchFamily="2" charset="-122"/>
              </a:defRPr>
            </a:lvl1pPr>
          </a:lstStyle>
          <a:p>
            <a:pPr lvl="0"/>
            <a:r>
              <a:rPr sz="3600"/>
              <a:t>11.3  系统维护工具</a:t>
            </a:r>
            <a:r>
              <a:t> </a:t>
            </a:r>
          </a:p>
        </p:txBody>
      </p:sp>
      <p:sp>
        <p:nvSpPr>
          <p:cNvPr id="16388" name=""/>
          <p:cNvSpPr/>
          <p:nvPr/>
        </p:nvSpPr>
        <p:spPr>
          <a:xfrm>
            <a:off x="900112" y="2349500"/>
            <a:ext cx="7561262" cy="1311275"/>
          </a:xfrm>
          <a:prstGeom prst="rect">
            <a:avLst/>
          </a:prstGeom>
          <a:noFill/>
          <a:ln>
            <a:noFill/>
            <a:miter lim="800000"/>
          </a:ln>
        </p:spPr>
        <p:txBody>
          <a:bodyPr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a:latin typeface="Times New Roman" pitchFamily="18" charset="0"/>
              </a:rPr>
              <a:t>对于服务器而言，单纯安装操作系统是没有任何意义的。因此，在网络服务安装完成以后，应当立即进行相关数据的备份，以便在系统重装或系统恢复时，迅速恢复系统设置和网络服务，减少无谓的停机时间，提高网络服务的有效性。 </a:t>
            </a:r>
            <a:endParaRPr sz="2000">
              <a:latin typeface="Times New Roman" pitchFamily="18" charset="0"/>
            </a:endParaRPr>
          </a:p>
        </p:txBody>
      </p:sp>
      <p:sp>
        <p:nvSpPr>
          <p:cNvPr id="16389" name="TextBox 16388"/>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6" name=""/>
          <p:cNvSpPr/>
          <p:nvPr/>
        </p:nvSpPr>
        <p:spPr>
          <a:xfrm>
            <a:off x="1763712" y="1052512"/>
            <a:ext cx="5975350" cy="579438"/>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3200">
                <a:solidFill>
                  <a:schemeClr val="tx2"/>
                </a:solidFill>
                <a:latin typeface="Times New Roman" pitchFamily="18" charset="0"/>
              </a:rPr>
              <a:t>11.2.2  局域网信息搜集管理工具 </a:t>
            </a:r>
            <a:endParaRPr sz="3200">
              <a:solidFill>
                <a:schemeClr val="tx2"/>
              </a:solidFill>
              <a:latin typeface="Times New Roman" pitchFamily="18" charset="0"/>
            </a:endParaRPr>
          </a:p>
        </p:txBody>
      </p:sp>
      <p:sp>
        <p:nvSpPr>
          <p:cNvPr id="18437" name=""/>
          <p:cNvSpPr/>
          <p:nvPr/>
        </p:nvSpPr>
        <p:spPr>
          <a:xfrm>
            <a:off x="1116012" y="2349500"/>
            <a:ext cx="7058025" cy="1920875"/>
          </a:xfrm>
          <a:prstGeom prst="rect">
            <a:avLst/>
          </a:prstGeom>
          <a:noFill/>
          <a:ln>
            <a:noFill/>
            <a:miter lim="800000"/>
          </a:ln>
        </p:spPr>
        <p:txBody>
          <a:bodyPr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a:latin typeface="Times New Roman" pitchFamily="18" charset="0"/>
              </a:rPr>
              <a:t>如果想了解局域网计算机的详细情况，如计算机名、IP地址、MAC地址、操作系统信息，甚至CPU速度/数量、日期和时间、计算机运行时间、用户名、域名等，就可以使用NEWT Professional，这是一款专门用来扫描局域网计算机信息的软件，扫描结果非常详细，可使管理员对自己所管理的网络了解的一清二楚。</a:t>
            </a:r>
            <a:r>
              <a:rPr>
                <a:latin typeface="Times New Roman" pitchFamily="18" charset="0"/>
              </a:rPr>
              <a:t> </a:t>
            </a:r>
            <a:endParaRPr>
              <a:latin typeface="Times New Roman" pitchFamily="18" charset="0"/>
            </a:endParaRPr>
          </a:p>
        </p:txBody>
      </p:sp>
      <p:sp>
        <p:nvSpPr>
          <p:cNvPr id="18438" name="TextBox 18437"/>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4" name=""/>
          <p:cNvSpPr/>
          <p:nvPr/>
        </p:nvSpPr>
        <p:spPr>
          <a:xfrm>
            <a:off x="900112" y="1052512"/>
            <a:ext cx="184150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2.  扫描设置</a:t>
            </a:r>
            <a:r>
              <a:rPr>
                <a:latin typeface="Times New Roman" pitchFamily="18" charset="0"/>
              </a:rPr>
              <a:t> </a:t>
            </a:r>
            <a:endParaRPr>
              <a:latin typeface="Times New Roman" pitchFamily="18" charset="0"/>
            </a:endParaRPr>
          </a:p>
        </p:txBody>
      </p:sp>
      <p:pic>
        <p:nvPicPr>
          <p:cNvPr id="20485" name=""/>
          <p:cNvPicPr/>
          <p:nvPr/>
        </p:nvPicPr>
        <p:blipFill>
          <a:blip r:embed="rId2"/>
          <a:stretch>
            <a:fillRect/>
          </a:stretch>
        </p:blipFill>
        <p:spPr>
          <a:xfrm>
            <a:off x="1692275" y="1916112"/>
            <a:ext cx="5329238" cy="3776662"/>
          </a:xfrm>
          <a:prstGeom prst="rect">
            <a:avLst/>
          </a:prstGeom>
          <a:noFill/>
          <a:ln>
            <a:noFill/>
            <a:miter lim="800000"/>
          </a:ln>
        </p:spPr>
      </p:pic>
      <p:sp>
        <p:nvSpPr>
          <p:cNvPr id="20486" name="TextBox 20485"/>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2" name=""/>
          <p:cNvSpPr/>
          <p:nvPr/>
        </p:nvSpPr>
        <p:spPr>
          <a:xfrm>
            <a:off x="684212" y="981075"/>
            <a:ext cx="275590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1.  搜索局域网资源</a:t>
            </a:r>
            <a:r>
              <a:rPr>
                <a:latin typeface="Times New Roman" pitchFamily="18" charset="0"/>
              </a:rPr>
              <a:t> </a:t>
            </a:r>
            <a:endParaRPr>
              <a:latin typeface="Times New Roman" pitchFamily="18" charset="0"/>
            </a:endParaRPr>
          </a:p>
        </p:txBody>
      </p:sp>
      <p:sp>
        <p:nvSpPr>
          <p:cNvPr id="22533" name=""/>
          <p:cNvSpPr/>
          <p:nvPr/>
        </p:nvSpPr>
        <p:spPr>
          <a:xfrm>
            <a:off x="827088" y="1557338"/>
            <a:ext cx="7848600" cy="1006475"/>
          </a:xfrm>
          <a:prstGeom prst="rect">
            <a:avLst/>
          </a:prstGeom>
          <a:noFill/>
          <a:ln>
            <a:noFill/>
            <a:miter lim="800000"/>
          </a:ln>
        </p:spPr>
        <p:txBody>
          <a:bodyPr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a:latin typeface="Times New Roman" pitchFamily="18" charset="0"/>
              </a:rPr>
              <a:t>LANView可以搜索一个IP地址段内的计算机资源，如哪些计算机正处于活动状态、这些计算机的各种基本信息、共享资源信息等，可使管理员对自己所管理的网络了如指掌。 </a:t>
            </a:r>
            <a:endParaRPr sz="2000">
              <a:latin typeface="Times New Roman" pitchFamily="18" charset="0"/>
            </a:endParaRPr>
          </a:p>
        </p:txBody>
      </p:sp>
      <p:sp>
        <p:nvSpPr>
          <p:cNvPr id="22534" name=""/>
          <p:cNvSpPr/>
          <p:nvPr/>
        </p:nvSpPr>
        <p:spPr>
          <a:xfrm>
            <a:off x="755650" y="2636838"/>
            <a:ext cx="277495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2.  捕获并分析数据 </a:t>
            </a:r>
            <a:endParaRPr sz="2400">
              <a:solidFill>
                <a:schemeClr val="accent2"/>
              </a:solidFill>
              <a:latin typeface="Times New Roman" pitchFamily="18" charset="0"/>
            </a:endParaRPr>
          </a:p>
        </p:txBody>
      </p:sp>
      <p:sp>
        <p:nvSpPr>
          <p:cNvPr id="22535" name=""/>
          <p:cNvSpPr/>
          <p:nvPr/>
        </p:nvSpPr>
        <p:spPr>
          <a:xfrm>
            <a:off x="900112" y="3141662"/>
            <a:ext cx="7777162" cy="1006475"/>
          </a:xfrm>
          <a:prstGeom prst="rect">
            <a:avLst/>
          </a:prstGeom>
          <a:noFill/>
          <a:ln>
            <a:noFill/>
            <a:miter lim="800000"/>
          </a:ln>
        </p:spPr>
        <p:txBody>
          <a:bodyPr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a:latin typeface="Times New Roman" pitchFamily="18" charset="0"/>
              </a:rPr>
              <a:t>LANView可以捕获本地局域网中传输的各种数据，并显示了各种数据的来源、目的地、协议等信息，可使管理员了解到网络的运行状况，例如是否有黑客入侵，或是否有木马或蠕虫等正在运行。 </a:t>
            </a:r>
            <a:endParaRPr sz="2000">
              <a:latin typeface="Times New Roman" pitchFamily="18" charset="0"/>
            </a:endParaRPr>
          </a:p>
        </p:txBody>
      </p:sp>
      <p:sp>
        <p:nvSpPr>
          <p:cNvPr id="22536" name=""/>
          <p:cNvSpPr/>
          <p:nvPr/>
        </p:nvSpPr>
        <p:spPr>
          <a:xfrm>
            <a:off x="827088" y="4221162"/>
            <a:ext cx="307975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3.  查看本地网络连接 </a:t>
            </a:r>
            <a:endParaRPr sz="2400">
              <a:solidFill>
                <a:schemeClr val="accent2"/>
              </a:solidFill>
              <a:latin typeface="Times New Roman" pitchFamily="18" charset="0"/>
            </a:endParaRPr>
          </a:p>
        </p:txBody>
      </p:sp>
      <p:sp>
        <p:nvSpPr>
          <p:cNvPr id="22537" name=""/>
          <p:cNvSpPr/>
          <p:nvPr/>
        </p:nvSpPr>
        <p:spPr>
          <a:xfrm>
            <a:off x="971550" y="4797425"/>
            <a:ext cx="7775575" cy="1006475"/>
          </a:xfrm>
          <a:prstGeom prst="rect">
            <a:avLst/>
          </a:prstGeom>
          <a:noFill/>
          <a:ln>
            <a:noFill/>
            <a:miter lim="800000"/>
          </a:ln>
        </p:spPr>
        <p:txBody>
          <a:bodyPr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a:latin typeface="Times New Roman" pitchFamily="18" charset="0"/>
              </a:rPr>
              <a:t>LANView可以查看本地计算机当前的所有网络连接，该功能类似于Windows系统中的netstat命令，可以查看计算机开放了哪些端口、有哪些端口正在与其他计算机传输数据等，以免遭受入侵或木马。</a:t>
            </a:r>
            <a:r>
              <a:rPr>
                <a:latin typeface="Times New Roman" pitchFamily="18" charset="0"/>
              </a:rPr>
              <a:t> </a:t>
            </a:r>
            <a:endParaRPr>
              <a:latin typeface="Times New Roman" pitchFamily="18" charset="0"/>
            </a:endParaRPr>
          </a:p>
        </p:txBody>
      </p:sp>
      <p:sp>
        <p:nvSpPr>
          <p:cNvPr id="22538" name="TextBox 22537"/>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
          <p:cNvSpPr/>
          <p:nvPr>
            <p:ph type="title"/>
          </p:nvPr>
        </p:nvSpPr>
        <p:spPr>
          <a:xfrm>
            <a:off x="685800" y="609600"/>
            <a:ext cx="7772400" cy="8747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imes New Roman" pitchFamily="18" charset="0"/>
                <a:ea typeface="宋体" pitchFamily="2" charset="-122"/>
              </a:defRPr>
            </a:lvl1pPr>
          </a:lstStyle>
          <a:p>
            <a:pPr lvl="0"/>
            <a:r>
              <a:rPr sz="3200"/>
              <a:t>11.2.5  安装/卸载活动目录</a:t>
            </a:r>
            <a:r>
              <a:t> </a:t>
            </a:r>
          </a:p>
        </p:txBody>
      </p:sp>
      <p:sp>
        <p:nvSpPr>
          <p:cNvPr id="24580" name=""/>
          <p:cNvSpPr/>
          <p:nvPr/>
        </p:nvSpPr>
        <p:spPr>
          <a:xfrm>
            <a:off x="827088" y="1628775"/>
            <a:ext cx="123190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1.  功能</a:t>
            </a:r>
            <a:r>
              <a:rPr>
                <a:latin typeface="Times New Roman" pitchFamily="18" charset="0"/>
              </a:rPr>
              <a:t> </a:t>
            </a:r>
            <a:endParaRPr>
              <a:latin typeface="Times New Roman" pitchFamily="18" charset="0"/>
            </a:endParaRPr>
          </a:p>
        </p:txBody>
      </p:sp>
      <p:sp>
        <p:nvSpPr>
          <p:cNvPr id="24581" name=""/>
          <p:cNvSpPr/>
          <p:nvPr/>
        </p:nvSpPr>
        <p:spPr>
          <a:xfrm>
            <a:off x="755650" y="2133600"/>
            <a:ext cx="7867650" cy="396875"/>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a:latin typeface="Times New Roman" pitchFamily="18" charset="0"/>
              </a:rPr>
              <a:t>启动活动目录向导，或实现无人活动目录安装，及活动目录的删除。 </a:t>
            </a:r>
            <a:endParaRPr sz="2000">
              <a:latin typeface="Times New Roman" pitchFamily="18" charset="0"/>
            </a:endParaRPr>
          </a:p>
        </p:txBody>
      </p:sp>
      <p:sp>
        <p:nvSpPr>
          <p:cNvPr id="24582" name=""/>
          <p:cNvSpPr/>
          <p:nvPr/>
        </p:nvSpPr>
        <p:spPr>
          <a:xfrm>
            <a:off x="827088" y="2565400"/>
            <a:ext cx="123190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2.  语法</a:t>
            </a:r>
            <a:r>
              <a:rPr>
                <a:latin typeface="Times New Roman" pitchFamily="18" charset="0"/>
              </a:rPr>
              <a:t> </a:t>
            </a:r>
            <a:endParaRPr>
              <a:latin typeface="Times New Roman" pitchFamily="18" charset="0"/>
            </a:endParaRPr>
          </a:p>
        </p:txBody>
      </p:sp>
      <p:sp>
        <p:nvSpPr>
          <p:cNvPr id="24583" name=""/>
          <p:cNvSpPr/>
          <p:nvPr/>
        </p:nvSpPr>
        <p:spPr>
          <a:xfrm>
            <a:off x="684212" y="3068638"/>
            <a:ext cx="3654425" cy="366712"/>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a:latin typeface="Times New Roman" pitchFamily="18" charset="0"/>
              </a:rPr>
              <a:t>dcpromo /answer[</a:t>
            </a:r>
            <a:r>
              <a:rPr i="1">
                <a:latin typeface="Times New Roman" pitchFamily="18" charset="0"/>
              </a:rPr>
              <a:t>:filename</a:t>
            </a:r>
            <a:r>
              <a:rPr>
                <a:latin typeface="Times New Roman" pitchFamily="18" charset="0"/>
              </a:rPr>
              <a:t>] [/adv]</a:t>
            </a:r>
            <a:endParaRPr>
              <a:latin typeface="Times New Roman" pitchFamily="18" charset="0"/>
            </a:endParaRPr>
          </a:p>
        </p:txBody>
      </p:sp>
      <p:sp>
        <p:nvSpPr>
          <p:cNvPr id="24584" name="TextBox 24583"/>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
          <p:cNvSpPr/>
          <p:nvPr>
            <p:ph type="title"/>
          </p:nvPr>
        </p:nvSpPr>
        <p:spPr>
          <a:xfrm>
            <a:off x="685800" y="609600"/>
            <a:ext cx="7772400" cy="8032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imes New Roman" pitchFamily="18" charset="0"/>
                <a:ea typeface="宋体" pitchFamily="2" charset="-122"/>
              </a:defRPr>
            </a:lvl1pPr>
          </a:lstStyle>
          <a:p>
            <a:pPr lvl="0"/>
            <a:r>
              <a:rPr sz="3200"/>
              <a:t>11.2.7  组策略刷新工具</a:t>
            </a:r>
            <a:r>
              <a:t> </a:t>
            </a:r>
          </a:p>
        </p:txBody>
      </p:sp>
      <p:sp>
        <p:nvSpPr>
          <p:cNvPr id="26628" name=""/>
          <p:cNvSpPr/>
          <p:nvPr/>
        </p:nvSpPr>
        <p:spPr>
          <a:xfrm>
            <a:off x="900112" y="1844675"/>
            <a:ext cx="123190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1.  功能</a:t>
            </a:r>
            <a:r>
              <a:rPr>
                <a:latin typeface="Times New Roman" pitchFamily="18" charset="0"/>
              </a:rPr>
              <a:t> </a:t>
            </a:r>
            <a:endParaRPr>
              <a:latin typeface="Times New Roman" pitchFamily="18" charset="0"/>
            </a:endParaRPr>
          </a:p>
        </p:txBody>
      </p:sp>
      <p:sp>
        <p:nvSpPr>
          <p:cNvPr id="26629" name=""/>
          <p:cNvSpPr/>
          <p:nvPr/>
        </p:nvSpPr>
        <p:spPr>
          <a:xfrm>
            <a:off x="1042988" y="2420938"/>
            <a:ext cx="7777162" cy="1311275"/>
          </a:xfrm>
          <a:prstGeom prst="rect">
            <a:avLst/>
          </a:prstGeom>
          <a:noFill/>
          <a:ln>
            <a:noFill/>
            <a:miter lim="800000"/>
          </a:ln>
        </p:spPr>
        <p:txBody>
          <a:bodyPr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a:latin typeface="Times New Roman" pitchFamily="18" charset="0"/>
              </a:rPr>
              <a:t>组策略是管理员为用户和计算机定义并控制程序、网络资源及操作系统行为的主要工具，通过使用组策略可以设置各种软件、计算机和用户策略。Gpupdate命令可以刷新本地组策略设置和存储在活动目录中的组策略设置，包括安全设置。</a:t>
            </a:r>
            <a:r>
              <a:rPr>
                <a:latin typeface="Times New Roman" pitchFamily="18" charset="0"/>
              </a:rPr>
              <a:t> </a:t>
            </a:r>
            <a:endParaRPr>
              <a:latin typeface="Times New Roman" pitchFamily="18" charset="0"/>
            </a:endParaRPr>
          </a:p>
        </p:txBody>
      </p:sp>
      <p:sp>
        <p:nvSpPr>
          <p:cNvPr id="26630" name=""/>
          <p:cNvSpPr/>
          <p:nvPr/>
        </p:nvSpPr>
        <p:spPr>
          <a:xfrm>
            <a:off x="971550" y="3860800"/>
            <a:ext cx="123190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2.  语法</a:t>
            </a:r>
            <a:r>
              <a:rPr>
                <a:latin typeface="Times New Roman" pitchFamily="18" charset="0"/>
              </a:rPr>
              <a:t> </a:t>
            </a:r>
            <a:endParaRPr>
              <a:latin typeface="Times New Roman" pitchFamily="18" charset="0"/>
            </a:endParaRPr>
          </a:p>
        </p:txBody>
      </p:sp>
      <p:sp>
        <p:nvSpPr>
          <p:cNvPr id="26631" name=""/>
          <p:cNvSpPr/>
          <p:nvPr/>
        </p:nvSpPr>
        <p:spPr>
          <a:xfrm>
            <a:off x="971550" y="4365625"/>
            <a:ext cx="7253288" cy="366712"/>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a:latin typeface="Times New Roman" pitchFamily="18" charset="0"/>
              </a:rPr>
              <a:t>gpupdate [/target:{puter | user}] [/force] [/wait:</a:t>
            </a:r>
            <a:r>
              <a:rPr i="1">
                <a:latin typeface="Times New Roman" pitchFamily="18" charset="0"/>
              </a:rPr>
              <a:t>value</a:t>
            </a:r>
            <a:r>
              <a:rPr>
                <a:latin typeface="Times New Roman" pitchFamily="18" charset="0"/>
              </a:rPr>
              <a:t>] [/logoff] [/boot]</a:t>
            </a:r>
            <a:endParaRPr>
              <a:latin typeface="Times New Roman" pitchFamily="18" charset="0"/>
            </a:endParaRPr>
          </a:p>
        </p:txBody>
      </p:sp>
      <p:sp>
        <p:nvSpPr>
          <p:cNvPr id="26632" name="TextBox 26631"/>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
          <p:cNvSpPr/>
          <p:nvPr>
            <p:ph type="title"/>
          </p:nvPr>
        </p:nvSpPr>
        <p:spPr>
          <a:xfrm>
            <a:off x="685800" y="609600"/>
            <a:ext cx="7772400" cy="8032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Times New Roman" pitchFamily="18" charset="0"/>
                <a:ea typeface="宋体" pitchFamily="2" charset="-122"/>
              </a:defRPr>
            </a:lvl1pPr>
          </a:lstStyle>
          <a:p>
            <a:pPr lvl="0"/>
            <a:r>
              <a:rPr sz="3200"/>
              <a:t>11.2.9  磁盘数据恢复工具</a:t>
            </a:r>
            <a:r>
              <a:t> </a:t>
            </a:r>
          </a:p>
        </p:txBody>
      </p:sp>
      <p:sp>
        <p:nvSpPr>
          <p:cNvPr id="28676" name=""/>
          <p:cNvSpPr/>
          <p:nvPr/>
        </p:nvSpPr>
        <p:spPr>
          <a:xfrm>
            <a:off x="1042988" y="1773238"/>
            <a:ext cx="125095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1.  功能 </a:t>
            </a:r>
            <a:endParaRPr sz="2400">
              <a:solidFill>
                <a:schemeClr val="accent2"/>
              </a:solidFill>
              <a:latin typeface="Times New Roman" pitchFamily="18" charset="0"/>
            </a:endParaRPr>
          </a:p>
        </p:txBody>
      </p:sp>
      <p:sp>
        <p:nvSpPr>
          <p:cNvPr id="28677" name=""/>
          <p:cNvSpPr/>
          <p:nvPr/>
        </p:nvSpPr>
        <p:spPr>
          <a:xfrm>
            <a:off x="1331912" y="2349500"/>
            <a:ext cx="4305300" cy="396875"/>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000">
                <a:latin typeface="Times New Roman" pitchFamily="18" charset="0"/>
              </a:rPr>
              <a:t>从损坏的磁盘中恢复可读取的信息。</a:t>
            </a:r>
            <a:r>
              <a:rPr>
                <a:latin typeface="Times New Roman" pitchFamily="18" charset="0"/>
              </a:rPr>
              <a:t> </a:t>
            </a:r>
            <a:endParaRPr>
              <a:latin typeface="Times New Roman" pitchFamily="18" charset="0"/>
            </a:endParaRPr>
          </a:p>
        </p:txBody>
      </p:sp>
      <p:sp>
        <p:nvSpPr>
          <p:cNvPr id="28678" name=""/>
          <p:cNvSpPr/>
          <p:nvPr/>
        </p:nvSpPr>
        <p:spPr>
          <a:xfrm>
            <a:off x="1116012" y="2852738"/>
            <a:ext cx="1231900"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2.  语法</a:t>
            </a:r>
            <a:r>
              <a:rPr>
                <a:latin typeface="Times New Roman" pitchFamily="18" charset="0"/>
              </a:rPr>
              <a:t> </a:t>
            </a:r>
            <a:endParaRPr>
              <a:latin typeface="Times New Roman" pitchFamily="18" charset="0"/>
            </a:endParaRPr>
          </a:p>
        </p:txBody>
      </p:sp>
      <p:sp>
        <p:nvSpPr>
          <p:cNvPr id="28679" name=""/>
          <p:cNvSpPr/>
          <p:nvPr/>
        </p:nvSpPr>
        <p:spPr>
          <a:xfrm>
            <a:off x="1331912" y="3500438"/>
            <a:ext cx="3302000" cy="366712"/>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b="1">
                <a:latin typeface="Times New Roman" pitchFamily="18" charset="0"/>
              </a:rPr>
              <a:t>recover</a:t>
            </a:r>
            <a:r>
              <a:rPr>
                <a:latin typeface="Times New Roman" pitchFamily="18" charset="0"/>
              </a:rPr>
              <a:t> [Drive</a:t>
            </a:r>
            <a:r>
              <a:rPr b="1">
                <a:latin typeface="Times New Roman" pitchFamily="18" charset="0"/>
              </a:rPr>
              <a:t>:</a:t>
            </a:r>
            <a:r>
              <a:rPr>
                <a:latin typeface="Times New Roman" pitchFamily="18" charset="0"/>
              </a:rPr>
              <a:t>][Path] FileName </a:t>
            </a:r>
            <a:endParaRPr>
              <a:latin typeface="Times New Roman" pitchFamily="18" charset="0"/>
            </a:endParaRPr>
          </a:p>
        </p:txBody>
      </p:sp>
      <p:sp>
        <p:nvSpPr>
          <p:cNvPr id="28680" name="TextBox 28679"/>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4" name=""/>
          <p:cNvSpPr/>
          <p:nvPr/>
        </p:nvSpPr>
        <p:spPr>
          <a:xfrm>
            <a:off x="827088" y="1412875"/>
            <a:ext cx="2994025" cy="457200"/>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2400">
                <a:solidFill>
                  <a:schemeClr val="accent2"/>
                </a:solidFill>
                <a:latin typeface="Times New Roman" pitchFamily="18" charset="0"/>
              </a:rPr>
              <a:t>2.  USMT的适用环境</a:t>
            </a:r>
            <a:r>
              <a:rPr>
                <a:latin typeface="Times New Roman" pitchFamily="18" charset="0"/>
              </a:rPr>
              <a:t> </a:t>
            </a:r>
            <a:endParaRPr>
              <a:latin typeface="Times New Roman" pitchFamily="18" charset="0"/>
            </a:endParaRPr>
          </a:p>
        </p:txBody>
      </p:sp>
      <p:sp>
        <p:nvSpPr>
          <p:cNvPr id="30725" name=""/>
          <p:cNvSpPr/>
          <p:nvPr/>
        </p:nvSpPr>
        <p:spPr>
          <a:xfrm>
            <a:off x="1116012" y="2205038"/>
            <a:ext cx="7270750" cy="2289175"/>
          </a:xfrm>
          <a:prstGeom prst="rect">
            <a:avLst/>
          </a:prstGeom>
          <a:noFill/>
          <a:ln>
            <a:noFill/>
            <a:miter lim="800000"/>
          </a:ln>
        </p:spPr>
        <p:txBody>
          <a:bodyPr wrap="none" anchor="ctr" anchorCtr="0">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a:latin typeface="Times New Roman" pitchFamily="18" charset="0"/>
              </a:rPr>
              <a:t>（1） 适用于大型的企业用户。不适用于个人或者工作组用户。</a:t>
            </a:r>
            <a:endParaRPr>
              <a:latin typeface="Times New Roman" pitchFamily="18" charset="0"/>
            </a:endParaRPr>
          </a:p>
          <a:p>
            <a:pPr lvl="0"/>
            <a:r>
              <a:rPr>
                <a:latin typeface="Times New Roman" pitchFamily="18" charset="0"/>
              </a:rPr>
              <a:t>（2） 仅为管理员设置。</a:t>
            </a:r>
            <a:endParaRPr>
              <a:latin typeface="Times New Roman" pitchFamily="18" charset="0"/>
            </a:endParaRPr>
          </a:p>
          <a:p>
            <a:pPr lvl="0"/>
            <a:r>
              <a:rPr>
                <a:latin typeface="Times New Roman" pitchFamily="18" charset="0"/>
              </a:rPr>
              <a:t>（3） 主要适用于网络环境。</a:t>
            </a:r>
            <a:endParaRPr>
              <a:latin typeface="Times New Roman" pitchFamily="18" charset="0"/>
            </a:endParaRPr>
          </a:p>
          <a:p>
            <a:pPr lvl="0"/>
            <a:r>
              <a:rPr>
                <a:latin typeface="Times New Roman" pitchFamily="18" charset="0"/>
              </a:rPr>
              <a:t>（4） 操作简便，以命令行的方式出现。</a:t>
            </a:r>
            <a:endParaRPr>
              <a:latin typeface="Times New Roman" pitchFamily="18" charset="0"/>
            </a:endParaRPr>
          </a:p>
          <a:p>
            <a:pPr lvl="0"/>
            <a:r>
              <a:rPr>
                <a:latin typeface="Times New Roman" pitchFamily="18" charset="0"/>
              </a:rPr>
              <a:t>（5） 必须连接到域控制器。</a:t>
            </a:r>
            <a:endParaRPr>
              <a:latin typeface="Times New Roman" pitchFamily="18" charset="0"/>
            </a:endParaRPr>
          </a:p>
          <a:p>
            <a:pPr lvl="0"/>
            <a:r>
              <a:rPr>
                <a:latin typeface="Times New Roman" pitchFamily="18" charset="0"/>
              </a:rPr>
              <a:t>（6） 支持注册表迁移。</a:t>
            </a:r>
            <a:endParaRPr>
              <a:latin typeface="Times New Roman" pitchFamily="18" charset="0"/>
            </a:endParaRPr>
          </a:p>
          <a:p>
            <a:pPr lvl="0"/>
            <a:r>
              <a:rPr>
                <a:latin typeface="Times New Roman" pitchFamily="18" charset="0"/>
              </a:rPr>
              <a:t>（7） 支持知名企业第三方的应用程序迁移。</a:t>
            </a:r>
            <a:endParaRPr>
              <a:latin typeface="Times New Roman" pitchFamily="18" charset="0"/>
            </a:endParaRPr>
          </a:p>
          <a:p>
            <a:pPr lvl="0"/>
            <a:r>
              <a:rPr>
                <a:latin typeface="Times New Roman" pitchFamily="18" charset="0"/>
              </a:rPr>
              <a:t>（8） 必须具备足够的权限，至少对服务器上的文件夹具备写的权限。 </a:t>
            </a:r>
            <a:endParaRPr>
              <a:latin typeface="Times New Roman" pitchFamily="18" charset="0"/>
            </a:endParaRPr>
          </a:p>
        </p:txBody>
      </p:sp>
      <p:sp>
        <p:nvSpPr>
          <p:cNvPr id="30726" name="TextBox 30725"/>
          <p:cNvSpPr txBox="1"/>
          <p:nvPr/>
        </p:nvSpPr>
        <p:spPr>
          <a:xfrm flipH="1">
            <a:off x="0" y="0"/>
            <a:ext cx="0" cy="0"/>
          </a:xfrm>
          <a:prstGeom prst="rect">
            <a:avLst/>
          </a:prstGeom>
          <a:noFill/>
        </p:spPr>
        <p:txBody>
          <a:bodyPr wrap="none">
            <a:spAutoFit/>
          </a:bodyPr>
          <a:lstStyle>
            <a:defPPr algn="l" rtl="0" eaLnBrk="1" hangingPunct="1">
              <a:defRPr kumimoji="0" lang="zh-CN" altLang="en-US">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网络维护和恢复工具共29页，您现在浏览的是第14页!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https://d.book118.com/206015120202010040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PPT">
  <a:themeElements>
    <a:clrScheme name="">
      <a:dk1>
        <a:srgbClr val="6699FF"/>
      </a:dk1>
      <a:lt1>
        <a:srgbClr val="FFFFFF"/>
      </a:lt1>
      <a:dk2>
        <a:srgbClr val="000080"/>
      </a:dk2>
      <a:lt2>
        <a:srgbClr val="00FFCC"/>
      </a:lt2>
      <a:accent1>
        <a:srgbClr val="00CCCC"/>
      </a:accent1>
      <a:accent2>
        <a:srgbClr val="FFFF66"/>
      </a:accent2>
      <a:accent3>
        <a:srgbClr val="9BBB59"/>
      </a:accent3>
      <a:accent4>
        <a:srgbClr val="8064A2"/>
      </a:accent4>
      <a:accent5>
        <a:srgbClr val="4BACC6"/>
      </a:accent5>
      <a:accent6>
        <a:srgbClr val="F79646"/>
      </a:accent6>
      <a:hlink>
        <a:srgbClr val="FF66CC"/>
      </a:hlink>
      <a:folHlink>
        <a:srgbClr val="99CCFF"/>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6699FF"/>
        </a:dk1>
        <a:lt1>
          <a:srgbClr val="FFFFFF"/>
        </a:lt1>
        <a:dk2>
          <a:srgbClr val="000080"/>
        </a:dk2>
        <a:lt2>
          <a:srgbClr val="00FFCC"/>
        </a:lt2>
        <a:accent1>
          <a:srgbClr val="00CCCC"/>
        </a:accent1>
        <a:accent2>
          <a:srgbClr val="FFFF66"/>
        </a:accent2>
        <a:accent3>
          <a:srgbClr val="9BBB59"/>
        </a:accent3>
        <a:accent4>
          <a:srgbClr val="8064A2"/>
        </a:accent4>
        <a:accent5>
          <a:srgbClr val="4BACC6"/>
        </a:accent5>
        <a:accent6>
          <a:srgbClr val="F79646"/>
        </a:accent6>
        <a:hlink>
          <a:srgbClr val="FF66CC"/>
        </a:hlink>
        <a:folHlink>
          <a:srgbClr val="99CCFF"/>
        </a:folHlink>
      </a:clrScheme>
    </a:extraClrScheme>
    <a:extraClrScheme>
      <a:clrScheme name="">
        <a:dk1>
          <a:srgbClr val="FFFFFF"/>
        </a:dk1>
        <a:lt1>
          <a:srgbClr val="000000"/>
        </a:lt1>
        <a:dk2>
          <a:srgbClr val="CCCCFF"/>
        </a:dk2>
        <a:lt2>
          <a:srgbClr val="0000CC"/>
        </a:lt2>
        <a:accent1>
          <a:srgbClr val="00CCCC"/>
        </a:accent1>
        <a:accent2>
          <a:srgbClr val="FFFF66"/>
        </a:accent2>
        <a:accent3>
          <a:srgbClr val="9BBB59"/>
        </a:accent3>
        <a:accent4>
          <a:srgbClr val="8064A2"/>
        </a:accent4>
        <a:accent5>
          <a:srgbClr val="4BACC6"/>
        </a:accent5>
        <a:accent6>
          <a:srgbClr val="F79646"/>
        </a:accent6>
        <a:hlink>
          <a:srgbClr val="FF33CC"/>
        </a:hlink>
        <a:folHlink>
          <a:srgbClr val="0066FF"/>
        </a:folHlink>
      </a:clrScheme>
    </a:extraClrScheme>
    <a:extraClrScheme>
      <a:clrScheme name="">
        <a:dk1>
          <a:srgbClr val="FFFFFF"/>
        </a:dk1>
        <a:lt1>
          <a:srgbClr val="000000"/>
        </a:lt1>
        <a:dk2>
          <a:srgbClr val="FFFFFF"/>
        </a:dk2>
        <a:lt2>
          <a:srgbClr val="000000"/>
        </a:lt2>
        <a:accent1>
          <a:srgbClr val="B2B2B2"/>
        </a:accent1>
        <a:accent2>
          <a:srgbClr val="5F5F5F"/>
        </a:accent2>
        <a:accent3>
          <a:srgbClr val="9BBB59"/>
        </a:accent3>
        <a:accent4>
          <a:srgbClr val="8064A2"/>
        </a:accent4>
        <a:accent5>
          <a:srgbClr val="4BACC6"/>
        </a:accent5>
        <a:accent6>
          <a:srgbClr val="F79646"/>
        </a:accent6>
        <a:hlink>
          <a:srgbClr val="868686"/>
        </a:hlink>
        <a:folHlink>
          <a:srgbClr val="DDDDDD"/>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Times New Roman</vt:lpstr>
      <vt:lpstr>宋体</vt:lpstr>
      <vt:lpstr>Wingdings</vt:lpstr>
      <vt:lpstr>Office Theme</vt:lpstr>
      <vt:lpstr>网络管理必备工具软件精解(Windows版)</vt:lpstr>
      <vt:lpstr>第11章  网络维护和恢复工具 </vt:lpstr>
      <vt:lpstr>11.1  net命令应用集萃 </vt:lpstr>
      <vt:lpstr>11.1.2  管理共享资源命令 </vt:lpstr>
      <vt:lpstr>PowerPoint Presentation</vt:lpstr>
      <vt:lpstr>11.2  网络维护工具 </vt:lpstr>
      <vt:lpstr>11.3  系统维护工具 </vt:lpstr>
      <vt:lpstr>PowerPoint Presentation</vt:lpstr>
      <vt:lpstr>PowerPoint Presentation</vt:lpstr>
      <vt:lpstr>PowerPoint Presentation</vt:lpstr>
      <vt:lpstr>11.2.5  安装/卸载活动目录 </vt:lpstr>
      <vt:lpstr>11.2.7  组策略刷新工具 </vt:lpstr>
      <vt:lpstr>11.2.9  磁盘数据恢复工具 </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2024-09-07T06:17:52.195</cp:lastPrinted>
  <dcterms:created xsi:type="dcterms:W3CDTF">2024-09-06T22:17:52Z</dcterms:created>
  <dcterms:modified xsi:type="dcterms:W3CDTF">2024-09-06T22:17:53Z</dcterms:modified>
</cp:coreProperties>
</file>