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71802-9F3E-4DA4-B179-FB49D650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05BB7-E6FE-46E6-A807-E13F6F8A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5C632-B1ED-4D7F-83D3-B9D04AB2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92B4D-FC4F-4755-852D-B139DB8F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9C490-DE37-4BF7-8C7C-9D4A4D2D9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CF452-7DB1-440B-A75D-D52C165B3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F3D3C-B9DB-4936-B918-59A880F3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7F6D3-8F07-41FE-A040-8EAF4CD9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45122-3191-495E-B694-4C1EE84D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59D0A-586D-401B-80E2-1308607D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CB0BC-285D-4B93-86CC-4B477C78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2022121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国情社情观察调研报告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国情社情现状分析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观察调研方法与过程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国情社情研究是学术研究的重要领域，可以为学术界提供丰富的实践经验和数据支持。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随着中国社会经济的快速发展，国情社情也在不断变化，需要持续观察和调研。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了解国情社情是制定相关政策的重要依据，可以为政策制定提供科学、客观的参考。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通过对国情社情的深入观察和调研，了解社会现状和发展趋势，为政策制定提供科学依据。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国情社情调研有助于推动社会进步和发展，提高人民生活水平，促进国家繁荣稳定。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国情社情现状分析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详细描述：近年来，我国经济保持稳步增长，GDP总量和增速均居世界前列。产业结构持续优化，创新驱动发展战略深入实施，新动能加快成长。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总结词：持续改善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详细描述：随着经济的发展，我国社会民生状况持续改善。就业形势总体稳定，收入水平不断提高，社会保障体系逐步完善。教育、医疗等公共服务水平明显提升。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社会民生现状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我国文化教育事业呈现出多元化发展的态势。文化产业蓬勃发展，文化产品丰富多样。教育改革不断深化，素质教育得到重视，职业教育和继续教育发展迅速。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文化教育现状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总结词：压力加大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详细描述：当前我国生态环境面临较大压力。部分地区空气、水体污染问题依然突出，环境治理和生态修复任务艰巨。同时，应对气候变化、推动绿色发展等任务紧迫。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观察调研方法与过程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深入到现场，观察实际情况，了解事物的发展变化。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查阅相关政策文件、统计数据、学术研究等，了解背景和历史。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通过设计问卷，针对特定人群进行调查，收集数据和信息。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与相关人员面对面交流，获取一手资料和经验。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根据调研结果撰写报告，客观反映实际情况，提出建议和意见。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数据分析与整理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对收集到的数据进行整理、分析，提取有用的信息。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按照方案进行实地调查，收集数据和信息。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明确调研的主题和目的，确定需要解决的问题。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制定具体的调研计划和方法，明确时间、地点、人员等安排。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调研结果与数据分析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了解当前国情社情现状，分析存在的问题，提出改进建议。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采用问卷调查、实地走访、专家访谈等多种方式进行调研。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覆盖全国多个地区和行业，涉及不同年龄、性别、职业的人群。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发现了一些问题，如经济发展不平衡、环境污染、教育资源不均等。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https://d.book118.com/206020221214010103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2024-09-29T05:10:59.641</cp:lastPrinted>
  <dcterms:created xsi:type="dcterms:W3CDTF">2024-09-28T21:10:59Z</dcterms:created>
  <dcterms:modified xsi:type="dcterms:W3CDTF">2024-09-28T21:11:01Z</dcterms:modified>
</cp:coreProperties>
</file>