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90C3D-B29A-4332-9213-39372B50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BBF1D-7DC5-4B27-8891-A53E94562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3A665-64FE-4CC1-9C43-2BCFE010D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AB6E7-0B04-440E-902A-6AC0E56BB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826AF-0DFF-4668-8453-FE521CB75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DA097-84DA-4AF0-8861-45658EAF8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1EDF4-EC6E-4B60-9301-23E4636A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42D1F-6857-4285-827D-158BB233C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19E81-78C5-4F35-A6CA-D001E0D4A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E5D1A-7A12-4035-8620-B81E33389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AAA51-73AD-4A15-9E7F-CB3F498C3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2200021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大数据营销掌握客户的关键指南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客户洞察：精准识别目标受众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内容创意与传播策略制定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渠道整合与协同推广方案设计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数据驱动决策支持系统建设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法律法规遵从与伦理道德考量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5" r="2165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大数据营销是指利用大数据分析技术，对海量数据进行挖掘和分析，从而更精准地了解客户需求和行为，为企业的营销策略提供有力支持。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随着互联网和移动互联网的普及，数据量呈现爆炸式增长，大数据营销已成为企业营销的重要手段。未来，大数据营销将更加注重数据的实时性、个性化和跨平台整合。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通过对营销活动的数据跟踪和分析，可以评估营销效果，及时调整策略，提高营销效率。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通过分析客户数据，可以深入了解客户的兴趣、偏好和行为习惯，为个性化营销提供有力支持。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利用大数据分析技术，可以对市场趋势进行预测，帮助企业把握市场机遇和挑战。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大数据在营销中应用价值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亚马逊通过大数据分析技术，实现了个性化推荐和精准营销，显著提高了销售额和客户满意度。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腾讯利用大数据分析，深入了解用户需求和行为，为其广告业务提供了有力支持，实现了广告收入的持续增长。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京东运用大数据技术，对用户的购物行为和偏好进行深度挖掘，实现了精准的商品推荐和个性化的购物体验，有效提升了用户转化率和客单价。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案例分析：成功运用大数据营销企业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客户洞察：精准识别目标受众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整合内外部数据源，包括用户基本属性、行为数据、社交数据等。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标签体系建立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根据业务需求，建立多维度、细粒度的用户标签体系。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画像输出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通过可视化手段，呈现用户画像，包括用户群体特征、兴趣偏好、消费能力等。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研究消费者在购买过程中的信息搜索、评估、购买和后续行为。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消费者心理需求洞察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深入了解消费者的价值观、生活方式、情感需求等心理因素。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行为预测与干预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基于历史数据和模型，预测消费者未来行为，并制定相应的营销策略。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消费者行为分析及心理洞察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根据消费者特征和行为，将市场划分为不同的细分群体。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" r="15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潜在客户挖掘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38" r="67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选择具有潜力的细分市场作为目标客户群体。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利用大数据和人工智能技术，发现与现有客户相似的潜在客户群体。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挖掘潜在客户群体策略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内容创意与传播策略制定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通过大数据分析和用户画像，精准把握目标受众的兴趣、需求和行为特征，为个性化内容创作提供有力支持。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运用文字、图片、视频等多种形式，结合时事热点、行业趋势等话题，打造有趣、有料、有用的内容，激发受众的兴趣和参与度。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创意多元化呈现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在内容创作中注入情感元素，引发受众的共鸣和认同，提升品牌影响力和用户黏性。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强化情感共鸣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个性化内容创作技巧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根据目标受众的特征和内容传播需求，选择合适的社交媒体平台，如微信、微博、抖音等，确保内容能够精准触达目标受众。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运营规划制定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制定详细的社交媒体运营计划，包括内容发布频次、互动策略、推广方式等，确保社交媒体账号的活跃度和影响力。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定期分析社交媒体账号的数据表现，包括阅读量、点赞量、评论量等，根据数据反馈优化内容创作和运营策略。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社交媒体平台选择及运营规划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https://d.book118.com/206022000215010040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2024-09-07T10:07:23.234</cp:lastPrinted>
  <dcterms:created xsi:type="dcterms:W3CDTF">2024-09-07T02:07:23Z</dcterms:created>
  <dcterms:modified xsi:type="dcterms:W3CDTF">2024-09-07T02:07:25Z</dcterms:modified>
</cp:coreProperties>
</file>