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7116C-FAA3-492A-8427-1648F79EF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5A1C6-9623-459C-8B20-8254E5476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B1499-8125-4D64-A233-FBB141EF3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7CE32E-6CF9-4D47-8C2C-9E28576DD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C05B6F-1323-4F83-9E14-083CE6210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1411A9-C3C5-4261-8149-36A87F820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C60246-B88E-4F59-9DC6-59C3DDE75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0070B-714D-4E31-A55B-93A63C630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A2ECC-6B93-4CE8-91DD-CF8E194E3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DC4A7-D7DD-4D47-B79F-9D44F9605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5C75C-D298-4C3D-806B-31BA3FE5B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2321005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2023年兼职安全员半年工作总结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建议和展望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安全巡查是兼职安全员的重要职责之一，通过定期对工厂、仓库、办公区域等场所进行巡视，确保各项安全措施得到有效执行。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在巡查过程中，兼职安全员需密切关注消防设施、安全出口、应急照明等关键部位，确保其完好有效。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兼职安全员还需留意员工操作规程的遵守情况，及时纠正违规行为，防止事故发生。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安全巡查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为提高员工的安全意识和技能，兼职安全员需定期组织安全培训。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安全培训内容涵盖消防安全、生产安全、紧急救援等多个方面，通过讲解、演示、演练等多种形式，使员工掌握应对突发事件的技能。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兼职安全员还需定期评估培训效果，根据实际情况调整培训计划，确保培训质量。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在发生事故时，兼职安全员需迅速响应，组织人员撤离现场，并采取必要的紧急救援措施。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兼职安全员需配合相关部门进行事故调查，提供相关信息，为事故原因分析及责任认定提供依据。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事故处理后，兼职安全员需总结经验教训，提出改进措施，防止类似事故再次发生。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事故处理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兼职安全员需定期开展隐患排查工作，通过检查、评估、整改等环节，确保消除潜在的安全隐患。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在隐患排查过程中，兼职安全员需重点关注设备设施的维护保养情况、作业环境的安全状况以及员工防护用品的配备情况。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对于排查出的安全隐患，兼职安全员需及时上报并跟踪整改情况，确保隐患得到有效治理。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总结词：显著成效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详细描述：通过严格执行安全规章制度，加强对现场的监管，本半年度安全事故率较去年同期下降了25%，保障了员工的人身安全和企业的正常运营。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安全事故率下降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总结词：全面推广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详细描述：为了提高员工的安全意识和技能，我们组织了多场安全培训，覆盖率从去年的80%提升至今年的95%。通过培训，员工的安全操作规范意识和应对突发事件的能力得到了明显提升。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安全培训覆盖率提升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总结词：有效整改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详细描述：针对日常检查中发现的各类安全隐患，我们采取及时整改措施，整改率较去年同期提高了15%。通过持续改进和优化，消除了潜在的安全风险，提升了企业的安全管理水平。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隐患整改率提高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https://d.book118.com/206023210055010100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2024-09-24T07:38:04.465</cp:lastPrinted>
  <dcterms:created xsi:type="dcterms:W3CDTF">2024-09-23T23:38:04Z</dcterms:created>
  <dcterms:modified xsi:type="dcterms:W3CDTF">2024-09-23T23:38:06Z</dcterms:modified>
</cp:coreProperties>
</file>