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4EC2A-9752-4929-92F5-F32484F5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82990-BDFD-4DEC-B489-3C015886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35B8C-3BEE-4A87-B6C5-A499107C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B2503-BD46-4361-8B20-CD3583BA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CD318-EA34-4F62-BDCF-DBCFF2C2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499E0-CEF5-40CD-9B7A-56290E20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8D3F8-AA3A-4CE7-A3C9-4E92BCC2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8A760-A54A-4A57-8FAF-FD6B9991C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0FB3C-DF98-404F-92CA-0EBDBC90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331FB-34A4-47A9-8A08-9F420855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412B-F823-442F-98A5-80561B72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3004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哮喘急性发作护理查房PPT课件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哮喘急性发作的预防与控制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哮喘急性发作的案例分享与讨论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哮喘急性发作是一种突发的呼吸系统疾病，通常表现为呼吸困难、喘息和胸闷等症状。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哮喘急性发作通常是由过敏原、冷空气、运动等因素引起的，导致气道痉挛、肿胀和炎症反应，从而引发呼吸困难等症状。哮喘急性发作的严重程度不一，需要及时治疗和护理。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3133" r="2313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哮喘急性发作的常见原因是过敏原、冷空气、运动等。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过敏原如花粉、尘螨、动物皮毛等是常见的诱发因素，冷空气刺激也可能引发哮喘急性发作，剧烈运动有时也是诱因之一。此外，情绪波动、药物使用不当等原因也可能导致哮喘急性发作。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89" r="238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哮喘急性发作的常见原因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哮喘急性发作的严重程度评估是重要的，可以根据患者的症状、体征和肺功能检查结果进行评估。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发作时，患者可能仅出现轻微的喘息和胸闷，而重度发作可能导致严重呼吸困难、缺氧和意识障碍。在评估哮喘急性发作的严重程度时，医生会综合考虑患者的症状、体征和肺功能检查结果，以便制定合适的治疗和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哮喘急性发作的严重程度评估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确保室内空气新鲜，避免刺激性气体和过敏原。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根据病情安排适当的休息和活动，避免剧烈运动。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鼓励患者多饮水，协助排痰，保持呼吸道通畅。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提供高蛋白、低脂肪、易消化的食物，避免过饱。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指导患者正确使用吸入器，确保药物充分作用于气道。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正确使用吸入器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密切观察患者用药后的反应，及时处理可能出现的不良反应。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根据病情定期评估治疗效果，调整治疗方案。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吸氧指征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对于出现低氧血症的患者，遵医嘱给予吸氧治疗。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吸氧方式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根据患者情况选择合适的吸氧方式，如鼻导管或面罩吸氧。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监测氧疗效果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密切监测患者氧疗后的血氧饱和度和呼吸情况。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与患者建立良好的沟通，了解其心理需求和困惑。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沟通与交流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向患者及家属介绍哮喘的相关知识，提高其对疾病的认知。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给予患者心理支持，缓解紧张情绪和焦虑感。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哮喘急性发作的预防与控制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https://d.book118.com/206030044025010032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2024-08-31T01:23:04.167</cp:lastPrinted>
  <dcterms:created xsi:type="dcterms:W3CDTF">2024-08-30T17:23:04Z</dcterms:created>
  <dcterms:modified xsi:type="dcterms:W3CDTF">2024-08-30T17:23:06Z</dcterms:modified>
</cp:coreProperties>
</file>