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1BE1-7A84-4647-ACEB-967DB7AE4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8BB11-DAD7-45A4-9493-7D24615FD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948CF-3477-42E3-ADCE-935CE6CD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314E8-C233-4C6E-8538-3B891B791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A6DF9-5E1A-450A-905C-8B62E6F52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08E9B-3C86-48EF-8754-6AA20BB42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80CED-B1E3-4BF8-A139-1AF8B8F65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E4AD7-8061-401F-BFAA-B8EC30EC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4FD5B-DC5D-4D5A-A281-8DB7ACB4D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43CBF-CBCF-466E-B9EA-8EF9BF1B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59A1E-D9CF-4A26-B063-C285DB43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31214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网络肆意传播个人信息防范保护个人隐私权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个人信息泄露的途径与手段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防范网络传播个人信息的策略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企业如何保护用户个人隐私权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政府如何监管网络传播个人信息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个人隐私权保护的未来展望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70" b="16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随着互联网技术的不断进步，个人信息的传播速度和范围不断扩大，使得个人隐私面临前所未有的威胁。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个人信息泄露事件频发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近年来，个人信息泄露事件层出不穷，涉及金融、医疗、教育等各个领域，给人们的财产和人身安全带来巨大风险。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法律法规不断完善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针对个人信息保护问题，各国政府纷纷出台相关法律法规，加大对违法行为的打击力度，但仍存在监管漏洞和执法难度。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个人信息泄露可能导致银行账户被盗刷、信用卡欺诈等财产损失。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人身安全受威胁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隐私被侵犯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泄露的个人信息可能被不法分子利用，进行电话诈骗、网络钓鱼等人身攻击。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个人信息的泄露意味着个人隐私被侵犯，可能导致个人声誉受损、精神压力增大等后果。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292" r="9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防范网络传播个人信息有利于规范互联网信息传播秩序，促进互联网的健康发展。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个人隐私权是每个人的基本权利之一，防范网络传播个人信息是维护个人隐私权的重要举措。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维护社会安全稳定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个人信息泄露可能引发社会信任危机，防范网络传播个人信息有助于维护社会安全稳定。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防范网络传播个人信息的重要性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个人信息泄露的途径与手段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通过下载和安装未经授权的应用程序或软件，攻击者可以获取用户的个人信息。这些恶意软件可能隐藏在看似无害的程序中，窃取用户的敏感数据。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病毒攻击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病毒是一种能够自我复制并传播的恶意代码，它可以感染用户的计算机系统并窃取个人信息。病毒通常通过电子邮件附件、恶意网站或下载的文件传播。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恶意软件与病毒攻击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" r="1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攻击者会创建伪造的网站，冒充真实的机构或公司，诱骗用户输入个人信息。这些网站通常与真实的网站非常相似，难以辨别。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攻击者通过发送包含恶意链接或附件的电子邮件，诱骗用户点击并泄露个人信息。这些邮件可能伪装成来自银行、政府机构或其他可信来源的合法邮件。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邮件欺诈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钓鱼网站与邮件欺诈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79" r="307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17" r="28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使用公共WiFi网络时，用户的个人信息可能会被截获。攻击者可以在公共WiFi网络上设置陷阱，窃取用户的数据传输内容。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公共WiFi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连接到不安全的网络时，用户的个人信息容易受到攻击。攻击者可以通过网络监听、中间人攻击等手段窃取用户的数据。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不安全网络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公共WiFi与不安全网络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938" r="2093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在社交媒体上分享过多个人信息，如地址、电话号码、生日等，容易被不法分子利用。此外，社交媒体平台也可能因安全漏洞而导致用户数据泄露。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企业或组织的数据泄露事件也可能导致个人信息的泄露。攻击者可能利用漏洞入侵企业或组织的数据库，窃取大量用户的个人信息。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社交媒体与数据泄露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防范网络传播个人信息的策略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通过宣传、教育等方式，提高公众对网络安全的认识和重视程度，使其了解网络安全的重要性和必要性。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提高公众对网络安全的认识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教育公众正确使用网络，避免在网络上随意泄露个人信息，不轻信陌生人的信息等。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培养正确的网络使用习惯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提供网络安全培训课程，帮助公众掌握基本的网络安全防护技能，如设置复杂密码、识别网络钓鱼等。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增强网络安全防范能力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加强网络安全意识教育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69" r="19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采用大小写字母、数字和特殊字符的组合，增加密码的复杂性和安全性。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定期更换密码可以减少密码被猜测或破解的风险。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启用双重认证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双重认证可以提高账户的安全性，即使密码被泄露，攻击者也需要获得用户的手机或其他认证设备才能登录账户。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使用强密码与双重认证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卸载不必要的软件和插件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减少不必要的软件和插件可以降低系统被攻击的风险。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使用安全可靠的软件来源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只从官方或可信赖的软件来源下载和安装软件，避免使用盗版或未经授权的软件。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及时更新软件和操作系统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软件和操作系统的更新通常包含安全补丁和漏洞修复，及时更新可以减少被攻击的风险。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6944" r="694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定期更新软件与操作系统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https://d.book118.com/206031214225010044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2024-09-13T10:24:05.258</cp:lastPrinted>
  <dcterms:created xsi:type="dcterms:W3CDTF">2024-09-13T02:24:05Z</dcterms:created>
  <dcterms:modified xsi:type="dcterms:W3CDTF">2024-09-13T02:24:07Z</dcterms:modified>
</cp:coreProperties>
</file>