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6D469-269E-4594-8684-0E51BB1E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85704-A84E-47A4-B934-503B8E35B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6D533-6F50-4AFB-A5F8-995AF3C0C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7CB31-356B-4A5A-9D1F-C8E39241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89424-D6FB-4809-B46F-B9914F115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9B73F-CCE5-49A2-BED6-1CF81DB62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AE40C-1961-423C-8487-19F27DB97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490E9-AC99-49A6-B2BF-899B0AAC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5086B-3BC7-41EC-BD9E-C8F96731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241EC-F48E-4CDF-8E14-FAE437CD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E7EE3-F91F-4C77-ACF2-C43E24DC7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3305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压疮造口护理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压疮概述与原因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压疮预防措施与策略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造口护理操作规范与技巧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压疮概述与原因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压疮是由于局部组织长期受压，发生持续缺血、缺氧、营养不良而致组织溃烂坏死。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根据压疮的严重程度可分为四期，即淤血红润期、炎性浸润期、浅度溃疡期和坏死溃疡期。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压力、剪切力、摩擦力等机械性因素是压疮形成的主要原因。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包括年龄、营养状况、皮肤状况、活动能力、感觉障碍、潮湿环境等。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压疮早期表现为受压部位皮肤发红、肿胀，随着病情发展，可出现水疱、破溃、坏死等。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根据压疮的临床表现及分期，结合患者的病史和体格检查，可作出诊断。同时，需评估患者的营养状况、皮肤状况等，以制定个性化的治疗方案。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肠造口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通过手术方式在腹壁上人为开口，并将一段肠管拉出开口外，翻转缝于腹壁，从而形成了肠造口。其作用是代替原来的会阴部肛门行使排便功能，实际上就是粪便出口的改道，对整体的消化功能影响不大。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泌尿造口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因疾病（如直肠癌、膀胱癌等）治疗需要，在患者腹壁上人为开口，将一段肠管拉出腹壁，并将肠管开口缝合于腹壁，用于排泄尿液。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造口周围皮肤较敏感，容易受到刺激和损伤。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由于造口周围皮肤长期受到粪便或尿液的刺激，容易变得脆弱和干燥。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造口周围皮肤容易受到细菌和真菌的感染，导致炎症和溃疡。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造口周围皮肤特点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防漏膏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涂抹在造口袋底盘与皮肤接触处，填补皮肤不平整部分，防止粪便或尿液渗漏。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用于收集造口排出的粪便或尿液，避免污染衣物和床单。根据造口类型和患者需求选择合适的造口袋，如一件式或二件式、透明或半透明等。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造口护肤粉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含有护肤成分，用于清洁和保护造口周围皮肤，减少皮肤刺激和损伤。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皮肤保护膜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喷涂在造口周围皮肤上，形成一层保护膜，防止粪便或尿液对皮肤造成刺激和损伤。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常用护理用品介绍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压疮预防措施与策略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评估患者压疮风险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通过评估患者的年龄、营养状况、活动能力、感觉功能、潮湿程度等因素，确定患者发生压疮的风险等级。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早期识别压疮迹象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密切观察患者皮肤状况，如出现红斑、水肿、破损等迹象，及时采取措施防止压疮进一步发展。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风险评估与早期识别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对于长期卧床患者，每2小时翻身一次，避免局部组织长时间受压。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定时翻身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在患者骨隆突处放置减压垫，如海绵垫、气垫等，减轻局部压力。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使用减压垫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对于坐轮椅的患者，应调整坐姿，避免局部组织长时间受压。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减压措施应用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https://d.book118.com/206033051013010104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2024-09-29T14:58:31.468</cp:lastPrinted>
  <dcterms:created xsi:type="dcterms:W3CDTF">2024-09-29T06:58:31Z</dcterms:created>
  <dcterms:modified xsi:type="dcterms:W3CDTF">2024-09-29T06:58:33Z</dcterms:modified>
</cp:coreProperties>
</file>