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FF58A-A579-4960-B7BC-0114E097B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D7507-1F62-4CCE-A58A-C1308816A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5B50E-D3B2-42B0-8742-597A1901A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6420A-AAEF-473F-861F-A7BCE69D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0A6CA-3EE5-4637-A40B-A315EBEB6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40A258-19B7-4665-88E0-F065CFD1C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E58012-B2EF-490D-98D6-3715C8BB2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2DEFA-1914-4BA8-9081-D43272D6C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57496-F410-4CDF-A05D-802460556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17615-6E9B-4B1B-A86F-0C5A22F29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E1E39-9422-4D41-B4E0-E6833C14D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3312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全麻手术护理全面指南\n## 1.全麻手术的基本概念与原理\n### 1.1全麻手术的定义与分类\n### 1.2全麻手术的麻醉原理\n### 1.3全麻手术的麻醉药物选择\n## 2.全麻手术前的护理准备\n### 2.1患者身体评估与术前检查\n### 2.2患者心理建设与沟通\n### 2.3手术器械与环境的准备\n## 3.全麻手术中的护理配合\n### 3.1麻醉过程中的护理监测\n### 3.2手术过程中的护理配合\n### 3.3突发事件的应急处理\n## 4.全麻手术后的护理措施\n### 4.1患者苏醒期的护理\n### 4.2术后疼痛的护理管理\n### 4.3术后并发症的预防与护理\n## 5.全麻手术护理的团队协作与沟通\n### 5.1多学科团队协作的重要性\n### 5.2有效的护理沟通技巧\n### 5.3持续改进护理质量与流程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全麻手术护理全面指南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全麻手术的基本概念与原理</a:t>
            </a:r>
            <a:endParaRPr/>
          </a:p>
        </p:txBody>
      </p:sp>
      <p:sp>
        <p:nvSpPr>
          <p:cNvPr id="13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全麻手术的定义与分类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全麻手术的定义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手术过程中患者处于全身麻醉状态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麻醉药物作用于中枢神经系统，使患者意识丧失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麻醉药物对呼吸和循环系统产生一定影响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全麻手术的分类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吸入麻醉：通过吸入麻醉药物进行麻醉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静脉麻醉：通过静脉注射麻醉药物进行麻醉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复合麻醉：同时使用吸入和静脉麻醉药物进行麻醉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麻醉药物的作用机制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作用于中枢神经系统，抑制神经信号传递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降低大脑皮层兴奋性，使患者意识丧失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对呼吸和循环系统产生一定影响，需要严密监测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麻醉药物的代谢与排除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麻醉药物在体内代谢和排除需要一定时间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麻醉药物的代谢和排除速度因个体差异而异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术后需要密切观察患者的苏醒过程和生命体征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全麻手术的麻醉原理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麻醉药物的选择原则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根据手术类型和患者状况选择合适的麻醉药物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考虑药物的麻醉效果、安全性、副作用和代谢速度等因素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遵循临床指南和医生建议，确保麻醉药物的安全使用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常用麻醉药物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吸入麻醉药物：如七氟烷、异氟烷等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静脉麻醉药物：如丙泊酚、依托咪酯等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肌肉松弛药物：如罗库溴铵、琥珀胆碱等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全麻手术的麻醉药物选择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全麻手术前的护理准备</a:t>
            </a:r>
            <a:endParaRPr/>
          </a:p>
        </p:txBody>
      </p:sp>
      <p:sp>
        <p:nvSpPr>
          <p:cNvPr id="21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患者身体评估与术前检查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了解患者的病史、药物过敏史和手术史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检查患者的身体状况，如心肺功能、肝肾功能等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评估患者的营养状况和水电解质平衡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完善相关检查，如血常规、凝血功能、心电图等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根据手术要求，进行特殊检查，如X光、B超等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评估患者的手术风险，制定护理计划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患者心理建设与沟通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向患者解释手术的目的、过程和可能的风险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帮助患者树立信心，消除紧张和恐惧情绪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鼓励患者积极参与术前准备，如戒烟、禁食等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与患者保持良好的沟通，了解其需求和担忧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解答患者的疑问，提供必要的心理支持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与家属保持良好的沟通，让他们了解患者的病情和护理需求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手术器械准备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确保手术器械齐全、性能良好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根据手术要求，准备相应的手术耗材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术前做好器械消毒和灭菌工作，确保手术安全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环境准备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确保手术室环境整洁、安静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调整手术室温度、湿度和光线，满足手术要求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准备手术所需的急救设备和药品，确保应急使用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手术器械与环境的准备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全麻手术中的护理配合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监测患者的心率、血压、呼吸和血氧饱和度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及时发现异常情况，如低血压、心律失常等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根据医嘱调整麻醉药物和输液速度，维持生命体征稳定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麻醉深度监测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使用麻醉监测设备，如脑电双频指数（BIS）监测仪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监测患者的麻醉深度，确保麻醉药物用量适宜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调整麻醉药物用量，维持适宜的麻醉深度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麻醉过程中的护理监测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https://d.book118.com/206033124223010051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全麻手术护理全面指南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2024-09-17T21:28:15.427</cp:lastPrinted>
  <dcterms:created xsi:type="dcterms:W3CDTF">2024-09-17T13:28:15Z</dcterms:created>
  <dcterms:modified xsi:type="dcterms:W3CDTF">2024-09-17T13:28:17Z</dcterms:modified>
</cp:coreProperties>
</file>